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4"/>
  </p:sldMasterIdLst>
  <p:notesMasterIdLst>
    <p:notesMasterId r:id="rId16"/>
  </p:notesMasterIdLst>
  <p:handoutMasterIdLst>
    <p:handoutMasterId r:id="rId17"/>
  </p:handoutMasterIdLst>
  <p:sldIdLst>
    <p:sldId id="257" r:id="rId5"/>
    <p:sldId id="2145707138" r:id="rId6"/>
    <p:sldId id="2145707172" r:id="rId7"/>
    <p:sldId id="2145707159" r:id="rId8"/>
    <p:sldId id="2145706894" r:id="rId9"/>
    <p:sldId id="2145707173" r:id="rId10"/>
    <p:sldId id="2145707177" r:id="rId11"/>
    <p:sldId id="2145707170" r:id="rId12"/>
    <p:sldId id="2145707165" r:id="rId13"/>
    <p:sldId id="2145707175" r:id="rId14"/>
    <p:sldId id="2145707176" r:id="rId15"/>
  </p:sldIdLst>
  <p:sldSz cx="12192000" cy="68580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921B06-11BB-E2E7-DC84-49FA439F9195}" name="Pouliot, Cole" initials="" userId="S::Cole.Pouliot@aecom.com::87c2a8cb-21bf-4694-a216-9ccc4642ed40" providerId="AD"/>
  <p188:author id="{BA275309-FB1A-50C5-7699-7561510AE53C}" name="Carrillo, Victor" initials="CV" userId="S::victor.carrillo@aecom.com::092b9232-3e35-4aa3-8cf5-e070a5731b96" providerId="AD"/>
  <p188:author id="{4A56FF14-B220-085C-1EA1-EC03ECDD8F9F}" name="Ittigson, Andrew" initials="IA" userId="S::andrew.ittigson@aecom.com::55fb9402-27be-4fe7-8651-3da6053b9b4b" providerId="AD"/>
  <p188:author id="{9142A71E-EED6-7B4D-4E60-61596C182538}" name="alangworthy@brvcorp.com" initials="al" userId="S::urn:spo:guest#alangworthy@brvcorp.com::" providerId="AD"/>
  <p188:author id="{3A9C0C27-227B-4BB7-A91B-D45F7822983C}" name="Claton, Aimee" initials="AC" userId="S::aimee.claton@aecom.com::b3910f53-0d41-479a-9fe5-04a4f46d8752" providerId="AD"/>
  <p188:author id="{AC8F5A2A-F1C0-593F-0E0A-8D2B4FAFFB54}" name="tthomas@activatedetroit.com" initials="tt" userId="S::urn:spo:guest#tthomas@activatedetroit.com::" providerId="AD"/>
  <p188:author id="{B331122B-BB1A-9AA8-A4E9-0BC405701597}" name="Waterman, Chelsey" initials="WC" userId="S::Chelsey.Waterman@aecom.com::6e3169e6-e36c-4a29-802e-777f5a8d41df" providerId="AD"/>
  <p188:author id="{FD060B33-3B60-E05B-055E-DD1868798072}" name="Oldread, Krystal" initials="OK" userId="S::krystal.oldread@aecom.com::0ba8fd41-e409-4d4c-9dc3-be9780733144" providerId="AD"/>
  <p188:author id="{40979942-D7B6-EBA1-8E9F-8B1CE89F9AEE}" name="Vander Kamp, Paulette" initials="VP" userId="S::paulette.vander.kamp@aecom.com::9c95179b-5cf2-4bb0-9ba2-1fd523f6e639" providerId="AD"/>
  <p188:author id="{213A4351-643B-3868-F234-1E7C9914478E}" name="Waterman, Chelsey" initials="WC" userId="S::chelsey.waterman@aecom.com::6e3169e6-e36c-4a29-802e-777f5a8d41df" providerId="AD"/>
  <p188:author id="{24E65452-D8BA-41F1-340A-B6B2A167606F}" name="Vander Kamp, Paulette" initials="PVK" userId="Vander Kamp, Paulette" providerId="None"/>
  <p188:author id="{ED2BE86B-9F63-BCD3-C7EF-46AE64FD5053}" name="Winsor, Jeromie" initials="WJ" userId="S::jeromie.winsor@aecom.com::3b0a97ef-0449-4a88-a4d8-566589499b9a" providerId="AD"/>
  <p188:author id="{41E13887-10C3-902B-850F-A5126D9565BB}" name="Otteson, Zack" initials="" userId="S::zack.otteson@aecom.com::5ed419e7-236a-415b-ad03-1d0282e7e60b" providerId="AD"/>
  <p188:author id="{39B1FCAF-E72A-38D6-F708-E687BC967408}" name="James Fidler" initials="JF" userId="S::james.fidler@downtowndetroit.org::62747ac2-d13c-4b60-a934-b96875ae6aba" providerId="AD"/>
  <p188:author id="{2A9782BC-ADA9-BC33-B0F6-AD49393B9CCC}" name="Cordova, Dawn" initials="CD" userId="S::dawn.cordova@aecom.com::dd74bd4c-29be-498d-8e9e-75e97e7aa0e1" providerId="AD"/>
  <p188:author id="{6F50B7C7-F421-4B60-981E-A818EBE225DE}" name="Lueken, Kristen" initials="LK" userId="S::kristen.lueken@aecom.com::34462357-5f92-4e17-a4f0-1e4df76a2b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84B"/>
    <a:srgbClr val="CDD65F"/>
    <a:srgbClr val="B0D5F0"/>
    <a:srgbClr val="1FB0E7"/>
    <a:srgbClr val="169E8A"/>
    <a:srgbClr val="DAD8CC"/>
    <a:srgbClr val="5E8F98"/>
    <a:srgbClr val="00A9A5"/>
    <a:srgbClr val="00353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CF57FB-2AD8-4B37-8173-9F4850FE87AB}" v="13" dt="2024-06-26T18:22:06.7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nsor, Jeromie" userId="3b0a97ef-0449-4a88-a4d8-566589499b9a" providerId="ADAL" clId="{DDCF57FB-2AD8-4B37-8173-9F4850FE87AB}"/>
    <pc:docChg chg="undo custSel addSld delSld modSld sldOrd">
      <pc:chgData name="Winsor, Jeromie" userId="3b0a97ef-0449-4a88-a4d8-566589499b9a" providerId="ADAL" clId="{DDCF57FB-2AD8-4B37-8173-9F4850FE87AB}" dt="2024-06-26T18:31:53.084" v="1304" actId="20577"/>
      <pc:docMkLst>
        <pc:docMk/>
      </pc:docMkLst>
      <pc:sldChg chg="addSp modSp mod">
        <pc:chgData name="Winsor, Jeromie" userId="3b0a97ef-0449-4a88-a4d8-566589499b9a" providerId="ADAL" clId="{DDCF57FB-2AD8-4B37-8173-9F4850FE87AB}" dt="2024-06-26T18:05:39.019" v="471" actId="207"/>
        <pc:sldMkLst>
          <pc:docMk/>
          <pc:sldMk cId="809222693" sldId="257"/>
        </pc:sldMkLst>
        <pc:spChg chg="mod">
          <ac:chgData name="Winsor, Jeromie" userId="3b0a97ef-0449-4a88-a4d8-566589499b9a" providerId="ADAL" clId="{DDCF57FB-2AD8-4B37-8173-9F4850FE87AB}" dt="2024-06-26T16:29:20.032" v="4" actId="1076"/>
          <ac:spMkLst>
            <pc:docMk/>
            <pc:sldMk cId="809222693" sldId="257"/>
            <ac:spMk id="7" creationId="{35ED70B9-73C0-B729-151A-1A02B1EF63B6}"/>
          </ac:spMkLst>
        </pc:spChg>
        <pc:spChg chg="add mod">
          <ac:chgData name="Winsor, Jeromie" userId="3b0a97ef-0449-4a88-a4d8-566589499b9a" providerId="ADAL" clId="{DDCF57FB-2AD8-4B37-8173-9F4850FE87AB}" dt="2024-06-26T18:05:39.019" v="471" actId="207"/>
          <ac:spMkLst>
            <pc:docMk/>
            <pc:sldMk cId="809222693" sldId="257"/>
            <ac:spMk id="8" creationId="{E3A3E4A8-F38C-4D0D-A97C-317FC5E86B27}"/>
          </ac:spMkLst>
        </pc:spChg>
        <pc:graphicFrameChg chg="add mod">
          <ac:chgData name="Winsor, Jeromie" userId="3b0a97ef-0449-4a88-a4d8-566589499b9a" providerId="ADAL" clId="{DDCF57FB-2AD8-4B37-8173-9F4850FE87AB}" dt="2024-06-26T16:29:00.917" v="0"/>
          <ac:graphicFrameMkLst>
            <pc:docMk/>
            <pc:sldMk cId="809222693" sldId="257"/>
            <ac:graphicFrameMk id="4" creationId="{DEFAC3C4-CEF9-5466-49E8-E2EDB381082E}"/>
          </ac:graphicFrameMkLst>
        </pc:graphicFrameChg>
      </pc:sldChg>
      <pc:sldChg chg="modSp mod">
        <pc:chgData name="Winsor, Jeromie" userId="3b0a97ef-0449-4a88-a4d8-566589499b9a" providerId="ADAL" clId="{DDCF57FB-2AD8-4B37-8173-9F4850FE87AB}" dt="2024-06-26T17:31:57.932" v="322" actId="1076"/>
        <pc:sldMkLst>
          <pc:docMk/>
          <pc:sldMk cId="3731579578" sldId="2145706894"/>
        </pc:sldMkLst>
        <pc:picChg chg="mod modCrop">
          <ac:chgData name="Winsor, Jeromie" userId="3b0a97ef-0449-4a88-a4d8-566589499b9a" providerId="ADAL" clId="{DDCF57FB-2AD8-4B37-8173-9F4850FE87AB}" dt="2024-06-26T17:31:57.932" v="322" actId="1076"/>
          <ac:picMkLst>
            <pc:docMk/>
            <pc:sldMk cId="3731579578" sldId="2145706894"/>
            <ac:picMk id="6" creationId="{A66C2D96-D797-7B0C-E317-BB2B51AC2F49}"/>
          </ac:picMkLst>
        </pc:picChg>
      </pc:sldChg>
      <pc:sldChg chg="modSp mod delCm">
        <pc:chgData name="Winsor, Jeromie" userId="3b0a97ef-0449-4a88-a4d8-566589499b9a" providerId="ADAL" clId="{DDCF57FB-2AD8-4B37-8173-9F4850FE87AB}" dt="2024-06-26T17:29:11.650" v="293"/>
        <pc:sldMkLst>
          <pc:docMk/>
          <pc:sldMk cId="1064956358" sldId="2145707165"/>
        </pc:sldMkLst>
        <pc:spChg chg="mod">
          <ac:chgData name="Winsor, Jeromie" userId="3b0a97ef-0449-4a88-a4d8-566589499b9a" providerId="ADAL" clId="{DDCF57FB-2AD8-4B37-8173-9F4850FE87AB}" dt="2024-06-26T17:28:55.641" v="291" actId="108"/>
          <ac:spMkLst>
            <pc:docMk/>
            <pc:sldMk cId="1064956358" sldId="2145707165"/>
            <ac:spMk id="17" creationId="{02DD1B7E-E309-BBDA-D1DF-70A2784A1E65}"/>
          </ac:spMkLst>
        </pc:spChg>
        <pc:picChg chg="mod">
          <ac:chgData name="Winsor, Jeromie" userId="3b0a97ef-0449-4a88-a4d8-566589499b9a" providerId="ADAL" clId="{DDCF57FB-2AD8-4B37-8173-9F4850FE87AB}" dt="2024-06-26T16:32:55.161" v="286" actId="1076"/>
          <ac:picMkLst>
            <pc:docMk/>
            <pc:sldMk cId="1064956358" sldId="2145707165"/>
            <ac:picMk id="16" creationId="{B52C7DE7-99EE-A114-32DB-C85450CD1E3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insor, Jeromie" userId="3b0a97ef-0449-4a88-a4d8-566589499b9a" providerId="ADAL" clId="{DDCF57FB-2AD8-4B37-8173-9F4850FE87AB}" dt="2024-06-26T17:29:10.441" v="292"/>
              <pc2:cmMkLst xmlns:pc2="http://schemas.microsoft.com/office/powerpoint/2019/9/main/command">
                <pc:docMk/>
                <pc:sldMk cId="1064956358" sldId="2145707165"/>
                <pc2:cmMk id="{EE53ED79-44D4-4F08-A65F-F916C204D1A4}"/>
              </pc2:cmMkLst>
            </pc226:cmChg>
            <pc226:cmChg xmlns:pc226="http://schemas.microsoft.com/office/powerpoint/2022/06/main/command" chg="del">
              <pc226:chgData name="Winsor, Jeromie" userId="3b0a97ef-0449-4a88-a4d8-566589499b9a" providerId="ADAL" clId="{DDCF57FB-2AD8-4B37-8173-9F4850FE87AB}" dt="2024-06-26T17:29:11.650" v="293"/>
              <pc2:cmMkLst xmlns:pc2="http://schemas.microsoft.com/office/powerpoint/2019/9/main/command">
                <pc:docMk/>
                <pc:sldMk cId="1064956358" sldId="2145707165"/>
                <pc2:cmMk id="{E4FBEDE1-6C0C-4B45-B879-9FA5C7FC0A05}"/>
              </pc2:cmMkLst>
            </pc226:cmChg>
          </p:ext>
        </pc:extLst>
      </pc:sldChg>
      <pc:sldChg chg="addSp modSp mod ord">
        <pc:chgData name="Winsor, Jeromie" userId="3b0a97ef-0449-4a88-a4d8-566589499b9a" providerId="ADAL" clId="{DDCF57FB-2AD8-4B37-8173-9F4850FE87AB}" dt="2024-06-26T18:01:29.027" v="392" actId="113"/>
        <pc:sldMkLst>
          <pc:docMk/>
          <pc:sldMk cId="4023765160" sldId="2145707170"/>
        </pc:sldMkLst>
        <pc:spChg chg="add mod">
          <ac:chgData name="Winsor, Jeromie" userId="3b0a97ef-0449-4a88-a4d8-566589499b9a" providerId="ADAL" clId="{DDCF57FB-2AD8-4B37-8173-9F4850FE87AB}" dt="2024-06-26T18:01:29.027" v="392" actId="113"/>
          <ac:spMkLst>
            <pc:docMk/>
            <pc:sldMk cId="4023765160" sldId="2145707170"/>
            <ac:spMk id="4" creationId="{111E393C-432B-C934-5F6D-D96683D46D45}"/>
          </ac:spMkLst>
        </pc:spChg>
        <pc:spChg chg="mod">
          <ac:chgData name="Winsor, Jeromie" userId="3b0a97ef-0449-4a88-a4d8-566589499b9a" providerId="ADAL" clId="{DDCF57FB-2AD8-4B37-8173-9F4850FE87AB}" dt="2024-06-26T17:58:58.205" v="323" actId="6549"/>
          <ac:spMkLst>
            <pc:docMk/>
            <pc:sldMk cId="4023765160" sldId="2145707170"/>
            <ac:spMk id="6" creationId="{5CBA5D3C-BC97-138F-08EF-BD29376A6BD8}"/>
          </ac:spMkLst>
        </pc:spChg>
        <pc:spChg chg="mod">
          <ac:chgData name="Winsor, Jeromie" userId="3b0a97ef-0449-4a88-a4d8-566589499b9a" providerId="ADAL" clId="{DDCF57FB-2AD8-4B37-8173-9F4850FE87AB}" dt="2024-06-26T17:59:05.830" v="331" actId="20577"/>
          <ac:spMkLst>
            <pc:docMk/>
            <pc:sldMk cId="4023765160" sldId="2145707170"/>
            <ac:spMk id="11" creationId="{FD1A5883-C834-EDB8-DEDB-7C6E85DF0BF1}"/>
          </ac:spMkLst>
        </pc:spChg>
        <pc:spChg chg="mod">
          <ac:chgData name="Winsor, Jeromie" userId="3b0a97ef-0449-4a88-a4d8-566589499b9a" providerId="ADAL" clId="{DDCF57FB-2AD8-4B37-8173-9F4850FE87AB}" dt="2024-06-26T17:59:17.253" v="342" actId="20577"/>
          <ac:spMkLst>
            <pc:docMk/>
            <pc:sldMk cId="4023765160" sldId="2145707170"/>
            <ac:spMk id="13" creationId="{596099B9-1E22-8711-7246-ED59292483DF}"/>
          </ac:spMkLst>
        </pc:spChg>
        <pc:spChg chg="mod">
          <ac:chgData name="Winsor, Jeromie" userId="3b0a97ef-0449-4a88-a4d8-566589499b9a" providerId="ADAL" clId="{DDCF57FB-2AD8-4B37-8173-9F4850FE87AB}" dt="2024-06-26T17:59:57.129" v="360" actId="1076"/>
          <ac:spMkLst>
            <pc:docMk/>
            <pc:sldMk cId="4023765160" sldId="2145707170"/>
            <ac:spMk id="15" creationId="{155B86EB-C091-9775-15AA-A094E7990E96}"/>
          </ac:spMkLst>
        </pc:spChg>
        <pc:spChg chg="mod">
          <ac:chgData name="Winsor, Jeromie" userId="3b0a97ef-0449-4a88-a4d8-566589499b9a" providerId="ADAL" clId="{DDCF57FB-2AD8-4B37-8173-9F4850FE87AB}" dt="2024-06-26T18:00:02.534" v="363" actId="1037"/>
          <ac:spMkLst>
            <pc:docMk/>
            <pc:sldMk cId="4023765160" sldId="2145707170"/>
            <ac:spMk id="19" creationId="{32EF029C-1FB0-5D9E-3996-522914BB3FB6}"/>
          </ac:spMkLst>
        </pc:spChg>
        <pc:cxnChg chg="add mod">
          <ac:chgData name="Winsor, Jeromie" userId="3b0a97ef-0449-4a88-a4d8-566589499b9a" providerId="ADAL" clId="{DDCF57FB-2AD8-4B37-8173-9F4850FE87AB}" dt="2024-06-26T18:01:18.410" v="390" actId="14100"/>
          <ac:cxnSpMkLst>
            <pc:docMk/>
            <pc:sldMk cId="4023765160" sldId="2145707170"/>
            <ac:cxnSpMk id="7" creationId="{74501795-7540-DEC9-B0B5-9FFC927D7CE4}"/>
          </ac:cxnSpMkLst>
        </pc:cxnChg>
      </pc:sldChg>
      <pc:sldChg chg="addSp delSp modSp mod ord">
        <pc:chgData name="Winsor, Jeromie" userId="3b0a97ef-0449-4a88-a4d8-566589499b9a" providerId="ADAL" clId="{DDCF57FB-2AD8-4B37-8173-9F4850FE87AB}" dt="2024-06-26T18:04:27.087" v="470" actId="20577"/>
        <pc:sldMkLst>
          <pc:docMk/>
          <pc:sldMk cId="2311543700" sldId="2145707173"/>
        </pc:sldMkLst>
        <pc:spChg chg="add mod">
          <ac:chgData name="Winsor, Jeromie" userId="3b0a97ef-0449-4a88-a4d8-566589499b9a" providerId="ADAL" clId="{DDCF57FB-2AD8-4B37-8173-9F4850FE87AB}" dt="2024-06-26T18:03:14.950" v="419" actId="20577"/>
          <ac:spMkLst>
            <pc:docMk/>
            <pc:sldMk cId="2311543700" sldId="2145707173"/>
            <ac:spMk id="6" creationId="{F77D188D-682C-5E18-BE3D-2F2EAC4027F0}"/>
          </ac:spMkLst>
        </pc:spChg>
        <pc:spChg chg="add del mod">
          <ac:chgData name="Winsor, Jeromie" userId="3b0a97ef-0449-4a88-a4d8-566589499b9a" providerId="ADAL" clId="{DDCF57FB-2AD8-4B37-8173-9F4850FE87AB}" dt="2024-06-26T18:03:20.985" v="421" actId="478"/>
          <ac:spMkLst>
            <pc:docMk/>
            <pc:sldMk cId="2311543700" sldId="2145707173"/>
            <ac:spMk id="7" creationId="{8DC7EFA2-6DE7-EC14-8C6F-A5C8EF657851}"/>
          </ac:spMkLst>
        </pc:spChg>
        <pc:spChg chg="add mod">
          <ac:chgData name="Winsor, Jeromie" userId="3b0a97ef-0449-4a88-a4d8-566589499b9a" providerId="ADAL" clId="{DDCF57FB-2AD8-4B37-8173-9F4850FE87AB}" dt="2024-06-26T18:04:08.413" v="459" actId="20577"/>
          <ac:spMkLst>
            <pc:docMk/>
            <pc:sldMk cId="2311543700" sldId="2145707173"/>
            <ac:spMk id="12" creationId="{01E5087C-F0C0-B7E4-44BD-D15243FA6BA1}"/>
          </ac:spMkLst>
        </pc:spChg>
        <pc:spChg chg="add mod">
          <ac:chgData name="Winsor, Jeromie" userId="3b0a97ef-0449-4a88-a4d8-566589499b9a" providerId="ADAL" clId="{DDCF57FB-2AD8-4B37-8173-9F4850FE87AB}" dt="2024-06-26T18:03:49.378" v="443" actId="1076"/>
          <ac:spMkLst>
            <pc:docMk/>
            <pc:sldMk cId="2311543700" sldId="2145707173"/>
            <ac:spMk id="13" creationId="{F60E5B2E-3252-D564-57BB-5B4138076D55}"/>
          </ac:spMkLst>
        </pc:spChg>
        <pc:spChg chg="add mod">
          <ac:chgData name="Winsor, Jeromie" userId="3b0a97ef-0449-4a88-a4d8-566589499b9a" providerId="ADAL" clId="{DDCF57FB-2AD8-4B37-8173-9F4850FE87AB}" dt="2024-06-26T18:04:11.506" v="460" actId="20577"/>
          <ac:spMkLst>
            <pc:docMk/>
            <pc:sldMk cId="2311543700" sldId="2145707173"/>
            <ac:spMk id="14" creationId="{684C8B43-72FC-76A1-F056-C13EA0C3784D}"/>
          </ac:spMkLst>
        </pc:spChg>
        <pc:spChg chg="add mod">
          <ac:chgData name="Winsor, Jeromie" userId="3b0a97ef-0449-4a88-a4d8-566589499b9a" providerId="ADAL" clId="{DDCF57FB-2AD8-4B37-8173-9F4850FE87AB}" dt="2024-06-26T18:04:27.087" v="470" actId="20577"/>
          <ac:spMkLst>
            <pc:docMk/>
            <pc:sldMk cId="2311543700" sldId="2145707173"/>
            <ac:spMk id="15" creationId="{46461575-A3CF-B118-7259-23E570A7DAD6}"/>
          </ac:spMkLst>
        </pc:spChg>
      </pc:sldChg>
      <pc:sldChg chg="del delCm">
        <pc:chgData name="Winsor, Jeromie" userId="3b0a97ef-0449-4a88-a4d8-566589499b9a" providerId="ADAL" clId="{DDCF57FB-2AD8-4B37-8173-9F4850FE87AB}" dt="2024-06-26T17:29:42.893" v="300" actId="47"/>
        <pc:sldMkLst>
          <pc:docMk/>
          <pc:sldMk cId="2342903347" sldId="214570717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Winsor, Jeromie" userId="3b0a97ef-0449-4a88-a4d8-566589499b9a" providerId="ADAL" clId="{DDCF57FB-2AD8-4B37-8173-9F4850FE87AB}" dt="2024-06-26T17:29:27.217" v="296"/>
              <pc2:cmMkLst xmlns:pc2="http://schemas.microsoft.com/office/powerpoint/2019/9/main/command">
                <pc:docMk/>
                <pc:sldMk cId="2342903347" sldId="2145707174"/>
                <pc2:cmMk id="{DC0EB06E-DC4D-42D9-8152-97CE6AAA3303}"/>
              </pc2:cmMkLst>
            </pc226:cmChg>
          </p:ext>
        </pc:extLst>
      </pc:sldChg>
      <pc:sldChg chg="modSp mod">
        <pc:chgData name="Winsor, Jeromie" userId="3b0a97ef-0449-4a88-a4d8-566589499b9a" providerId="ADAL" clId="{DDCF57FB-2AD8-4B37-8173-9F4850FE87AB}" dt="2024-06-26T17:30:17.274" v="315" actId="20577"/>
        <pc:sldMkLst>
          <pc:docMk/>
          <pc:sldMk cId="1517237979" sldId="2145707175"/>
        </pc:sldMkLst>
        <pc:spChg chg="mod">
          <ac:chgData name="Winsor, Jeromie" userId="3b0a97ef-0449-4a88-a4d8-566589499b9a" providerId="ADAL" clId="{DDCF57FB-2AD8-4B37-8173-9F4850FE87AB}" dt="2024-06-26T17:30:17.274" v="315" actId="20577"/>
          <ac:spMkLst>
            <pc:docMk/>
            <pc:sldMk cId="1517237979" sldId="2145707175"/>
            <ac:spMk id="4" creationId="{B783FADE-4601-D504-D98F-89E864F954E3}"/>
          </ac:spMkLst>
        </pc:spChg>
      </pc:sldChg>
      <pc:sldChg chg="delSp modSp add mod ord">
        <pc:chgData name="Winsor, Jeromie" userId="3b0a97ef-0449-4a88-a4d8-566589499b9a" providerId="ADAL" clId="{DDCF57FB-2AD8-4B37-8173-9F4850FE87AB}" dt="2024-06-26T17:29:59.811" v="313" actId="1076"/>
        <pc:sldMkLst>
          <pc:docMk/>
          <pc:sldMk cId="1632582967" sldId="2145707176"/>
        </pc:sldMkLst>
        <pc:spChg chg="mod">
          <ac:chgData name="Winsor, Jeromie" userId="3b0a97ef-0449-4a88-a4d8-566589499b9a" providerId="ADAL" clId="{DDCF57FB-2AD8-4B37-8173-9F4850FE87AB}" dt="2024-06-26T17:29:59.811" v="313" actId="1076"/>
          <ac:spMkLst>
            <pc:docMk/>
            <pc:sldMk cId="1632582967" sldId="2145707176"/>
            <ac:spMk id="8" creationId="{E3A3E4A8-F38C-4D0D-A97C-317FC5E86B27}"/>
          </ac:spMkLst>
        </pc:spChg>
        <pc:spChg chg="del">
          <ac:chgData name="Winsor, Jeromie" userId="3b0a97ef-0449-4a88-a4d8-566589499b9a" providerId="ADAL" clId="{DDCF57FB-2AD8-4B37-8173-9F4850FE87AB}" dt="2024-06-26T17:29:52.348" v="311" actId="478"/>
          <ac:spMkLst>
            <pc:docMk/>
            <pc:sldMk cId="1632582967" sldId="2145707176"/>
            <ac:spMk id="9" creationId="{2A15C413-33B9-4F14-A575-0F841DD61679}"/>
          </ac:spMkLst>
        </pc:spChg>
      </pc:sldChg>
      <pc:sldChg chg="addSp delSp modSp add mod">
        <pc:chgData name="Winsor, Jeromie" userId="3b0a97ef-0449-4a88-a4d8-566589499b9a" providerId="ADAL" clId="{DDCF57FB-2AD8-4B37-8173-9F4850FE87AB}" dt="2024-06-26T18:31:53.084" v="1304" actId="20577"/>
        <pc:sldMkLst>
          <pc:docMk/>
          <pc:sldMk cId="3376660248" sldId="2145707177"/>
        </pc:sldMkLst>
        <pc:spChg chg="mod">
          <ac:chgData name="Winsor, Jeromie" userId="3b0a97ef-0449-4a88-a4d8-566589499b9a" providerId="ADAL" clId="{DDCF57FB-2AD8-4B37-8173-9F4850FE87AB}" dt="2024-06-26T18:14:04.830" v="501" actId="20577"/>
          <ac:spMkLst>
            <pc:docMk/>
            <pc:sldMk cId="3376660248" sldId="2145707177"/>
            <ac:spMk id="5" creationId="{E79087BB-E6F9-4AE1-99DE-571F19AE9401}"/>
          </ac:spMkLst>
        </pc:spChg>
        <pc:spChg chg="del">
          <ac:chgData name="Winsor, Jeromie" userId="3b0a97ef-0449-4a88-a4d8-566589499b9a" providerId="ADAL" clId="{DDCF57FB-2AD8-4B37-8173-9F4850FE87AB}" dt="2024-06-26T18:14:19.357" v="504" actId="478"/>
          <ac:spMkLst>
            <pc:docMk/>
            <pc:sldMk cId="3376660248" sldId="2145707177"/>
            <ac:spMk id="6" creationId="{F77D188D-682C-5E18-BE3D-2F2EAC4027F0}"/>
          </ac:spMkLst>
        </pc:spChg>
        <pc:spChg chg="add mod">
          <ac:chgData name="Winsor, Jeromie" userId="3b0a97ef-0449-4a88-a4d8-566589499b9a" providerId="ADAL" clId="{DDCF57FB-2AD8-4B37-8173-9F4850FE87AB}" dt="2024-06-26T18:31:53.084" v="1304" actId="20577"/>
          <ac:spMkLst>
            <pc:docMk/>
            <pc:sldMk cId="3376660248" sldId="2145707177"/>
            <ac:spMk id="7" creationId="{85777675-B1F5-A234-F728-A100458CD30C}"/>
          </ac:spMkLst>
        </pc:spChg>
        <pc:spChg chg="del">
          <ac:chgData name="Winsor, Jeromie" userId="3b0a97ef-0449-4a88-a4d8-566589499b9a" providerId="ADAL" clId="{DDCF57FB-2AD8-4B37-8173-9F4850FE87AB}" dt="2024-06-26T18:14:18.134" v="503" actId="478"/>
          <ac:spMkLst>
            <pc:docMk/>
            <pc:sldMk cId="3376660248" sldId="2145707177"/>
            <ac:spMk id="12" creationId="{01E5087C-F0C0-B7E4-44BD-D15243FA6BA1}"/>
          </ac:spMkLst>
        </pc:spChg>
        <pc:spChg chg="del">
          <ac:chgData name="Winsor, Jeromie" userId="3b0a97ef-0449-4a88-a4d8-566589499b9a" providerId="ADAL" clId="{DDCF57FB-2AD8-4B37-8173-9F4850FE87AB}" dt="2024-06-26T18:14:21.720" v="506" actId="478"/>
          <ac:spMkLst>
            <pc:docMk/>
            <pc:sldMk cId="3376660248" sldId="2145707177"/>
            <ac:spMk id="13" creationId="{F60E5B2E-3252-D564-57BB-5B4138076D55}"/>
          </ac:spMkLst>
        </pc:spChg>
        <pc:spChg chg="del">
          <ac:chgData name="Winsor, Jeromie" userId="3b0a97ef-0449-4a88-a4d8-566589499b9a" providerId="ADAL" clId="{DDCF57FB-2AD8-4B37-8173-9F4850FE87AB}" dt="2024-06-26T18:14:24.535" v="507" actId="478"/>
          <ac:spMkLst>
            <pc:docMk/>
            <pc:sldMk cId="3376660248" sldId="2145707177"/>
            <ac:spMk id="14" creationId="{684C8B43-72FC-76A1-F056-C13EA0C3784D}"/>
          </ac:spMkLst>
        </pc:spChg>
        <pc:spChg chg="del">
          <ac:chgData name="Winsor, Jeromie" userId="3b0a97ef-0449-4a88-a4d8-566589499b9a" providerId="ADAL" clId="{DDCF57FB-2AD8-4B37-8173-9F4850FE87AB}" dt="2024-06-26T18:14:20.414" v="505" actId="478"/>
          <ac:spMkLst>
            <pc:docMk/>
            <pc:sldMk cId="3376660248" sldId="2145707177"/>
            <ac:spMk id="15" creationId="{46461575-A3CF-B118-7259-23E570A7DAD6}"/>
          </ac:spMkLst>
        </pc:spChg>
        <pc:picChg chg="del">
          <ac:chgData name="Winsor, Jeromie" userId="3b0a97ef-0449-4a88-a4d8-566589499b9a" providerId="ADAL" clId="{DDCF57FB-2AD8-4B37-8173-9F4850FE87AB}" dt="2024-06-26T18:14:15.871" v="502" actId="478"/>
          <ac:picMkLst>
            <pc:docMk/>
            <pc:sldMk cId="3376660248" sldId="2145707177"/>
            <ac:picMk id="3" creationId="{18E57A53-94D0-2B78-4CD1-D55B75CB8B72}"/>
          </ac:picMkLst>
        </pc:picChg>
        <pc:picChg chg="add mod modCrop">
          <ac:chgData name="Winsor, Jeromie" userId="3b0a97ef-0449-4a88-a4d8-566589499b9a" providerId="ADAL" clId="{DDCF57FB-2AD8-4B37-8173-9F4850FE87AB}" dt="2024-06-26T18:31:32.981" v="1295" actId="1076"/>
          <ac:picMkLst>
            <pc:docMk/>
            <pc:sldMk cId="3376660248" sldId="2145707177"/>
            <ac:picMk id="4" creationId="{166CFB89-4BB0-5F77-ACCA-0D33D4A457D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D4B537-A656-27A4-EA01-03D8CC8897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2"/>
            <a:ext cx="4068339" cy="356357"/>
          </a:xfrm>
          <a:prstGeom prst="rect">
            <a:avLst/>
          </a:prstGeom>
        </p:spPr>
        <p:txBody>
          <a:bodyPr vert="horz" lIns="94222" tIns="47112" rIns="94222" bIns="4711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974A1-0CD0-C8CE-B4FF-9A6C74FD47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317965" y="2"/>
            <a:ext cx="4068339" cy="356357"/>
          </a:xfrm>
          <a:prstGeom prst="rect">
            <a:avLst/>
          </a:prstGeom>
        </p:spPr>
        <p:txBody>
          <a:bodyPr vert="horz" lIns="94222" tIns="47112" rIns="94222" bIns="47112" rtlCol="0"/>
          <a:lstStyle>
            <a:lvl1pPr algn="r">
              <a:defRPr sz="1300"/>
            </a:lvl1pPr>
          </a:lstStyle>
          <a:p>
            <a:fld id="{D26D20F9-8902-4038-AA0F-0521F2B06677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61E6F8-34A7-674D-BDA5-D38291356E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746119"/>
            <a:ext cx="4068339" cy="356356"/>
          </a:xfrm>
          <a:prstGeom prst="rect">
            <a:avLst/>
          </a:prstGeom>
        </p:spPr>
        <p:txBody>
          <a:bodyPr vert="horz" lIns="94222" tIns="47112" rIns="94222" bIns="4711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170B50-8013-DFF8-6D09-A594030398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317965" y="6746119"/>
            <a:ext cx="4068339" cy="356356"/>
          </a:xfrm>
          <a:prstGeom prst="rect">
            <a:avLst/>
          </a:prstGeom>
        </p:spPr>
        <p:txBody>
          <a:bodyPr vert="horz" lIns="94222" tIns="47112" rIns="94222" bIns="47112" rtlCol="0" anchor="b"/>
          <a:lstStyle>
            <a:lvl1pPr algn="r">
              <a:defRPr sz="1300"/>
            </a:lvl1pPr>
          </a:lstStyle>
          <a:p>
            <a:fld id="{161DC95C-C0C2-4224-8980-9E5A6A38A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29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068339" cy="356357"/>
          </a:xfrm>
          <a:prstGeom prst="rect">
            <a:avLst/>
          </a:prstGeom>
        </p:spPr>
        <p:txBody>
          <a:bodyPr vert="horz" lIns="94222" tIns="47112" rIns="94222" bIns="4711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965" y="2"/>
            <a:ext cx="4068339" cy="356357"/>
          </a:xfrm>
          <a:prstGeom prst="rect">
            <a:avLst/>
          </a:prstGeom>
        </p:spPr>
        <p:txBody>
          <a:bodyPr vert="horz" lIns="94222" tIns="47112" rIns="94222" bIns="47112" rtlCol="0"/>
          <a:lstStyle>
            <a:lvl1pPr algn="r">
              <a:defRPr sz="1300"/>
            </a:lvl1pPr>
          </a:lstStyle>
          <a:p>
            <a:fld id="{D13BEE1A-2A40-4A08-9F0C-1501805A7487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2" tIns="47112" rIns="94222" bIns="4711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418068"/>
            <a:ext cx="7510780" cy="2796600"/>
          </a:xfrm>
          <a:prstGeom prst="rect">
            <a:avLst/>
          </a:prstGeom>
        </p:spPr>
        <p:txBody>
          <a:bodyPr vert="horz" lIns="94222" tIns="47112" rIns="94222" bIns="471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746119"/>
            <a:ext cx="4068339" cy="356356"/>
          </a:xfrm>
          <a:prstGeom prst="rect">
            <a:avLst/>
          </a:prstGeom>
        </p:spPr>
        <p:txBody>
          <a:bodyPr vert="horz" lIns="94222" tIns="47112" rIns="94222" bIns="4711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965" y="6746119"/>
            <a:ext cx="4068339" cy="356356"/>
          </a:xfrm>
          <a:prstGeom prst="rect">
            <a:avLst/>
          </a:prstGeom>
        </p:spPr>
        <p:txBody>
          <a:bodyPr vert="horz" lIns="94222" tIns="47112" rIns="94222" bIns="47112" rtlCol="0" anchor="b"/>
          <a:lstStyle>
            <a:lvl1pPr algn="r">
              <a:defRPr sz="1300"/>
            </a:lvl1pPr>
          </a:lstStyle>
          <a:p>
            <a:fld id="{5A8A345E-3C9A-4916-AA3E-9402CD216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96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19">
              <a:defRPr/>
            </a:pPr>
            <a:fld id="{4A82C26A-C8DE-4276-ADE0-CC2774A7798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19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03057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James / DDP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A345E-3C9A-4916-AA3E-9402CD2164B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13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19">
              <a:defRPr/>
            </a:pPr>
            <a:fld id="{4A82C26A-C8DE-4276-ADE0-CC2774A7798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19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5492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ea typeface="Calibri"/>
                <a:cs typeface="Calibri"/>
              </a:rPr>
              <a:t>James / DDP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19">
              <a:defRPr/>
            </a:pPr>
            <a:fld id="{E8C55B8A-C5DE-4D47-97EA-5DFACE7860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19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6086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Jeromie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A345E-3C9A-4916-AA3E-9402CD2164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91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Jeromie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19">
              <a:defRPr/>
            </a:pPr>
            <a:fld id="{E8C55B8A-C5DE-4D47-97EA-5DFACE7860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19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6250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Jeromie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19">
              <a:defRPr/>
            </a:pPr>
            <a:fld id="{E8C55B8A-C5DE-4D47-97EA-5DFACE7860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19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539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Jeromie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19">
              <a:defRPr/>
            </a:pPr>
            <a:fld id="{E8C55B8A-C5DE-4D47-97EA-5DFACE7860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19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58081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Jeromie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19">
              <a:defRPr/>
            </a:pPr>
            <a:fld id="{E8C55B8A-C5DE-4D47-97EA-5DFACE7860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19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3365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James / DDP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A345E-3C9A-4916-AA3E-9402CD2164B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6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19">
              <a:defRPr/>
            </a:pPr>
            <a:fld id="{E8C55B8A-C5DE-4D47-97EA-5DFACE78606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19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027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hit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210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us on the road&#10;&#10;Description automatically generated">
            <a:extLst>
              <a:ext uri="{FF2B5EF4-FFF2-40B4-BE49-F238E27FC236}">
                <a16:creationId xmlns:a16="http://schemas.microsoft.com/office/drawing/2014/main" id="{E0358C61-8900-7AA2-8535-6FA06A171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781" b="18781"/>
          <a:stretch/>
        </p:blipFill>
        <p:spPr>
          <a:xfrm>
            <a:off x="-4" y="-1"/>
            <a:ext cx="12192002" cy="68580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EDB6071-977B-40A2-B615-FD7F136E82AF}"/>
              </a:ext>
            </a:extLst>
          </p:cNvPr>
          <p:cNvSpPr/>
          <p:nvPr userDrawn="1"/>
        </p:nvSpPr>
        <p:spPr>
          <a:xfrm rot="10800000">
            <a:off x="-4" y="0"/>
            <a:ext cx="12192000" cy="1981200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48000">
                <a:schemeClr val="tx2">
                  <a:alpha val="71000"/>
                </a:schemeClr>
              </a:gs>
              <a:gs pos="100000">
                <a:schemeClr val="tx2">
                  <a:alpha val="8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574" y="2388373"/>
            <a:ext cx="5154704" cy="3581400"/>
          </a:xfrm>
          <a:prstGeom prst="rect">
            <a:avLst/>
          </a:prstGeom>
        </p:spPr>
        <p:txBody>
          <a:bodyPr lIns="274320" tIns="274320" rIns="274320" bIns="27432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bg1"/>
                </a:solidFill>
                <a:latin typeface="Abril Titling Sb" panose="02000000000000000000" pitchFamily="50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Question…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7FF672B-3CA6-75F6-9449-BCFD2DEA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8904DF-1F50-B7EB-A847-223EECD46D46}"/>
              </a:ext>
            </a:extLst>
          </p:cNvPr>
          <p:cNvGrpSpPr/>
          <p:nvPr userDrawn="1"/>
        </p:nvGrpSpPr>
        <p:grpSpPr>
          <a:xfrm>
            <a:off x="218573" y="199546"/>
            <a:ext cx="2197112" cy="2188827"/>
            <a:chOff x="5499698" y="929676"/>
            <a:chExt cx="3049977" cy="30384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53DBF0-ADB7-CD9B-F7F6-7B5029D9D842}"/>
                </a:ext>
              </a:extLst>
            </p:cNvPr>
            <p:cNvGrpSpPr/>
            <p:nvPr userDrawn="1"/>
          </p:nvGrpSpPr>
          <p:grpSpPr>
            <a:xfrm rot="13500000">
              <a:off x="5505449" y="923925"/>
              <a:ext cx="3038476" cy="3049977"/>
              <a:chOff x="5505449" y="923925"/>
              <a:chExt cx="3038476" cy="3049977"/>
            </a:xfrm>
          </p:grpSpPr>
          <p:sp>
            <p:nvSpPr>
              <p:cNvPr id="7" name="Block Arc 6">
                <a:extLst>
                  <a:ext uri="{FF2B5EF4-FFF2-40B4-BE49-F238E27FC236}">
                    <a16:creationId xmlns:a16="http://schemas.microsoft.com/office/drawing/2014/main" id="{E49C9C2D-8163-2784-3AB7-FFAAAC9E4972}"/>
                  </a:ext>
                </a:extLst>
              </p:cNvPr>
              <p:cNvSpPr/>
              <p:nvPr userDrawn="1"/>
            </p:nvSpPr>
            <p:spPr>
              <a:xfrm>
                <a:off x="5505450" y="923925"/>
                <a:ext cx="3038475" cy="3038475"/>
              </a:xfrm>
              <a:prstGeom prst="blockArc">
                <a:avLst>
                  <a:gd name="adj1" fmla="val 10800000"/>
                  <a:gd name="adj2" fmla="val 21554395"/>
                  <a:gd name="adj3" fmla="val 273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Block Arc 8">
                <a:extLst>
                  <a:ext uri="{FF2B5EF4-FFF2-40B4-BE49-F238E27FC236}">
                    <a16:creationId xmlns:a16="http://schemas.microsoft.com/office/drawing/2014/main" id="{CD637120-8595-11B8-693F-BE06C850BE62}"/>
                  </a:ext>
                </a:extLst>
              </p:cNvPr>
              <p:cNvSpPr/>
              <p:nvPr userDrawn="1"/>
            </p:nvSpPr>
            <p:spPr>
              <a:xfrm rot="6841542">
                <a:off x="5505449" y="935427"/>
                <a:ext cx="3038475" cy="3038475"/>
              </a:xfrm>
              <a:prstGeom prst="blockArc">
                <a:avLst>
                  <a:gd name="adj1" fmla="val 10800000"/>
                  <a:gd name="adj2" fmla="val 21554395"/>
                  <a:gd name="adj3" fmla="val 273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B4E3BDF-9D56-5819-F8E2-7FC82B416C78}"/>
                </a:ext>
              </a:extLst>
            </p:cNvPr>
            <p:cNvSpPr/>
            <p:nvPr userDrawn="1"/>
          </p:nvSpPr>
          <p:spPr>
            <a:xfrm>
              <a:off x="5848056" y="1269612"/>
              <a:ext cx="2364177" cy="23641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94460DE-B9EC-3C30-1ADE-8FAB69D5D3A5}"/>
              </a:ext>
            </a:extLst>
          </p:cNvPr>
          <p:cNvSpPr/>
          <p:nvPr userDrawn="1"/>
        </p:nvSpPr>
        <p:spPr>
          <a:xfrm>
            <a:off x="6096000" y="131276"/>
            <a:ext cx="5972269" cy="6595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74320" bIns="274320" rtlCol="0" anchor="t" anchorCtr="0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/>
              <a:t>Answer Bullet 1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/>
              <a:t>Bullet 2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/>
              <a:t>Bullet 2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/>
              <a:t>Answer Bullet 2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/>
              <a:t>Bullet 2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/>
              <a:t>Bullet 2</a:t>
            </a:r>
          </a:p>
          <a:p>
            <a:pPr marL="285750" indent="-28575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/>
              <a:t>Answer Bullet 3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/>
              <a:t>Bullet 2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2000"/>
              <a:t>Bullet 2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953ED2-E83A-432E-8ED6-43FF1857E4B0}"/>
              </a:ext>
            </a:extLst>
          </p:cNvPr>
          <p:cNvGrpSpPr/>
          <p:nvPr userDrawn="1"/>
        </p:nvGrpSpPr>
        <p:grpSpPr>
          <a:xfrm>
            <a:off x="10630559" y="6326437"/>
            <a:ext cx="1297917" cy="302151"/>
            <a:chOff x="10601983" y="286755"/>
            <a:chExt cx="1297917" cy="302151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419721FE-12BC-455D-8CD2-8D979B377E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601983" y="296256"/>
              <a:ext cx="273646" cy="283148"/>
            </a:xfrm>
            <a:custGeom>
              <a:avLst/>
              <a:gdLst>
                <a:gd name="T0" fmla="*/ 205 w 467"/>
                <a:gd name="T1" fmla="*/ 280 h 480"/>
                <a:gd name="T2" fmla="*/ 205 w 467"/>
                <a:gd name="T3" fmla="*/ 280 h 480"/>
                <a:gd name="T4" fmla="*/ 274 w 467"/>
                <a:gd name="T5" fmla="*/ 114 h 480"/>
                <a:gd name="T6" fmla="*/ 275 w 467"/>
                <a:gd name="T7" fmla="*/ 114 h 480"/>
                <a:gd name="T8" fmla="*/ 311 w 467"/>
                <a:gd name="T9" fmla="*/ 280 h 480"/>
                <a:gd name="T10" fmla="*/ 205 w 467"/>
                <a:gd name="T11" fmla="*/ 280 h 480"/>
                <a:gd name="T12" fmla="*/ 205 w 467"/>
                <a:gd name="T13" fmla="*/ 280 h 480"/>
                <a:gd name="T14" fmla="*/ 353 w 467"/>
                <a:gd name="T15" fmla="*/ 480 h 480"/>
                <a:gd name="T16" fmla="*/ 353 w 467"/>
                <a:gd name="T17" fmla="*/ 480 h 480"/>
                <a:gd name="T18" fmla="*/ 467 w 467"/>
                <a:gd name="T19" fmla="*/ 480 h 480"/>
                <a:gd name="T20" fmla="*/ 356 w 467"/>
                <a:gd name="T21" fmla="*/ 0 h 480"/>
                <a:gd name="T22" fmla="*/ 226 w 467"/>
                <a:gd name="T23" fmla="*/ 0 h 480"/>
                <a:gd name="T24" fmla="*/ 0 w 467"/>
                <a:gd name="T25" fmla="*/ 480 h 480"/>
                <a:gd name="T26" fmla="*/ 121 w 467"/>
                <a:gd name="T27" fmla="*/ 480 h 480"/>
                <a:gd name="T28" fmla="*/ 160 w 467"/>
                <a:gd name="T29" fmla="*/ 386 h 480"/>
                <a:gd name="T30" fmla="*/ 333 w 467"/>
                <a:gd name="T31" fmla="*/ 386 h 480"/>
                <a:gd name="T32" fmla="*/ 353 w 467"/>
                <a:gd name="T33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7" h="480">
                  <a:moveTo>
                    <a:pt x="205" y="280"/>
                  </a:moveTo>
                  <a:lnTo>
                    <a:pt x="205" y="280"/>
                  </a:lnTo>
                  <a:lnTo>
                    <a:pt x="274" y="114"/>
                  </a:lnTo>
                  <a:lnTo>
                    <a:pt x="275" y="114"/>
                  </a:lnTo>
                  <a:lnTo>
                    <a:pt x="311" y="280"/>
                  </a:lnTo>
                  <a:lnTo>
                    <a:pt x="205" y="280"/>
                  </a:lnTo>
                  <a:lnTo>
                    <a:pt x="205" y="280"/>
                  </a:lnTo>
                  <a:close/>
                  <a:moveTo>
                    <a:pt x="353" y="480"/>
                  </a:moveTo>
                  <a:lnTo>
                    <a:pt x="353" y="480"/>
                  </a:lnTo>
                  <a:lnTo>
                    <a:pt x="467" y="480"/>
                  </a:lnTo>
                  <a:lnTo>
                    <a:pt x="356" y="0"/>
                  </a:lnTo>
                  <a:lnTo>
                    <a:pt x="226" y="0"/>
                  </a:lnTo>
                  <a:lnTo>
                    <a:pt x="0" y="480"/>
                  </a:lnTo>
                  <a:lnTo>
                    <a:pt x="121" y="480"/>
                  </a:lnTo>
                  <a:lnTo>
                    <a:pt x="160" y="386"/>
                  </a:lnTo>
                  <a:lnTo>
                    <a:pt x="333" y="386"/>
                  </a:lnTo>
                  <a:lnTo>
                    <a:pt x="353" y="48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445FC3C-1BC8-4D61-B158-C0DF7CADF5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5629" y="296256"/>
              <a:ext cx="241341" cy="283148"/>
            </a:xfrm>
            <a:custGeom>
              <a:avLst/>
              <a:gdLst>
                <a:gd name="T0" fmla="*/ 325 w 410"/>
                <a:gd name="T1" fmla="*/ 295 h 480"/>
                <a:gd name="T2" fmla="*/ 325 w 410"/>
                <a:gd name="T3" fmla="*/ 295 h 480"/>
                <a:gd name="T4" fmla="*/ 28 w 410"/>
                <a:gd name="T5" fmla="*/ 295 h 480"/>
                <a:gd name="T6" fmla="*/ 45 w 410"/>
                <a:gd name="T7" fmla="*/ 184 h 480"/>
                <a:gd name="T8" fmla="*/ 341 w 410"/>
                <a:gd name="T9" fmla="*/ 184 h 480"/>
                <a:gd name="T10" fmla="*/ 325 w 410"/>
                <a:gd name="T11" fmla="*/ 295 h 480"/>
                <a:gd name="T12" fmla="*/ 325 w 410"/>
                <a:gd name="T13" fmla="*/ 295 h 480"/>
                <a:gd name="T14" fmla="*/ 393 w 410"/>
                <a:gd name="T15" fmla="*/ 111 h 480"/>
                <a:gd name="T16" fmla="*/ 393 w 410"/>
                <a:gd name="T17" fmla="*/ 111 h 480"/>
                <a:gd name="T18" fmla="*/ 55 w 410"/>
                <a:gd name="T19" fmla="*/ 111 h 480"/>
                <a:gd name="T20" fmla="*/ 72 w 410"/>
                <a:gd name="T21" fmla="*/ 0 h 480"/>
                <a:gd name="T22" fmla="*/ 410 w 410"/>
                <a:gd name="T23" fmla="*/ 0 h 480"/>
                <a:gd name="T24" fmla="*/ 393 w 410"/>
                <a:gd name="T25" fmla="*/ 111 h 480"/>
                <a:gd name="T26" fmla="*/ 393 w 410"/>
                <a:gd name="T27" fmla="*/ 111 h 480"/>
                <a:gd name="T28" fmla="*/ 354 w 410"/>
                <a:gd name="T29" fmla="*/ 368 h 480"/>
                <a:gd name="T30" fmla="*/ 354 w 410"/>
                <a:gd name="T31" fmla="*/ 368 h 480"/>
                <a:gd name="T32" fmla="*/ 17 w 410"/>
                <a:gd name="T33" fmla="*/ 368 h 480"/>
                <a:gd name="T34" fmla="*/ 0 w 410"/>
                <a:gd name="T35" fmla="*/ 480 h 480"/>
                <a:gd name="T36" fmla="*/ 338 w 410"/>
                <a:gd name="T37" fmla="*/ 480 h 480"/>
                <a:gd name="T38" fmla="*/ 354 w 410"/>
                <a:gd name="T39" fmla="*/ 36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0" h="480">
                  <a:moveTo>
                    <a:pt x="325" y="295"/>
                  </a:moveTo>
                  <a:lnTo>
                    <a:pt x="325" y="295"/>
                  </a:lnTo>
                  <a:lnTo>
                    <a:pt x="28" y="295"/>
                  </a:lnTo>
                  <a:lnTo>
                    <a:pt x="45" y="184"/>
                  </a:lnTo>
                  <a:lnTo>
                    <a:pt x="341" y="184"/>
                  </a:lnTo>
                  <a:lnTo>
                    <a:pt x="325" y="295"/>
                  </a:lnTo>
                  <a:lnTo>
                    <a:pt x="325" y="295"/>
                  </a:lnTo>
                  <a:close/>
                  <a:moveTo>
                    <a:pt x="393" y="111"/>
                  </a:moveTo>
                  <a:lnTo>
                    <a:pt x="393" y="111"/>
                  </a:lnTo>
                  <a:lnTo>
                    <a:pt x="55" y="111"/>
                  </a:lnTo>
                  <a:lnTo>
                    <a:pt x="72" y="0"/>
                  </a:lnTo>
                  <a:lnTo>
                    <a:pt x="410" y="0"/>
                  </a:lnTo>
                  <a:lnTo>
                    <a:pt x="393" y="111"/>
                  </a:lnTo>
                  <a:lnTo>
                    <a:pt x="393" y="111"/>
                  </a:lnTo>
                  <a:close/>
                  <a:moveTo>
                    <a:pt x="354" y="368"/>
                  </a:moveTo>
                  <a:lnTo>
                    <a:pt x="354" y="368"/>
                  </a:lnTo>
                  <a:lnTo>
                    <a:pt x="17" y="368"/>
                  </a:lnTo>
                  <a:lnTo>
                    <a:pt x="0" y="480"/>
                  </a:lnTo>
                  <a:lnTo>
                    <a:pt x="338" y="480"/>
                  </a:lnTo>
                  <a:lnTo>
                    <a:pt x="354" y="3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9273829C-F25D-427D-85E9-A2B9A710D6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96065" y="290556"/>
              <a:ext cx="235639" cy="294550"/>
            </a:xfrm>
            <a:custGeom>
              <a:avLst/>
              <a:gdLst>
                <a:gd name="T0" fmla="*/ 351 w 400"/>
                <a:gd name="T1" fmla="*/ 366 h 499"/>
                <a:gd name="T2" fmla="*/ 351 w 400"/>
                <a:gd name="T3" fmla="*/ 366 h 499"/>
                <a:gd name="T4" fmla="*/ 247 w 400"/>
                <a:gd name="T5" fmla="*/ 384 h 499"/>
                <a:gd name="T6" fmla="*/ 124 w 400"/>
                <a:gd name="T7" fmla="*/ 255 h 499"/>
                <a:gd name="T8" fmla="*/ 271 w 400"/>
                <a:gd name="T9" fmla="*/ 115 h 499"/>
                <a:gd name="T10" fmla="*/ 377 w 400"/>
                <a:gd name="T11" fmla="*/ 155 h 499"/>
                <a:gd name="T12" fmla="*/ 400 w 400"/>
                <a:gd name="T13" fmla="*/ 40 h 499"/>
                <a:gd name="T14" fmla="*/ 262 w 400"/>
                <a:gd name="T15" fmla="*/ 0 h 499"/>
                <a:gd name="T16" fmla="*/ 5 w 400"/>
                <a:gd name="T17" fmla="*/ 260 h 499"/>
                <a:gd name="T18" fmla="*/ 227 w 400"/>
                <a:gd name="T19" fmla="*/ 499 h 499"/>
                <a:gd name="T20" fmla="*/ 334 w 400"/>
                <a:gd name="T21" fmla="*/ 482 h 499"/>
                <a:gd name="T22" fmla="*/ 351 w 400"/>
                <a:gd name="T23" fmla="*/ 366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0" h="499">
                  <a:moveTo>
                    <a:pt x="351" y="366"/>
                  </a:moveTo>
                  <a:lnTo>
                    <a:pt x="351" y="366"/>
                  </a:lnTo>
                  <a:cubicBezTo>
                    <a:pt x="319" y="381"/>
                    <a:pt x="271" y="384"/>
                    <a:pt x="247" y="384"/>
                  </a:cubicBezTo>
                  <a:cubicBezTo>
                    <a:pt x="171" y="384"/>
                    <a:pt x="121" y="332"/>
                    <a:pt x="124" y="255"/>
                  </a:cubicBezTo>
                  <a:cubicBezTo>
                    <a:pt x="126" y="174"/>
                    <a:pt x="188" y="115"/>
                    <a:pt x="271" y="115"/>
                  </a:cubicBezTo>
                  <a:cubicBezTo>
                    <a:pt x="311" y="115"/>
                    <a:pt x="346" y="128"/>
                    <a:pt x="377" y="155"/>
                  </a:cubicBezTo>
                  <a:lnTo>
                    <a:pt x="400" y="40"/>
                  </a:lnTo>
                  <a:cubicBezTo>
                    <a:pt x="352" y="12"/>
                    <a:pt x="312" y="0"/>
                    <a:pt x="262" y="0"/>
                  </a:cubicBezTo>
                  <a:cubicBezTo>
                    <a:pt x="124" y="0"/>
                    <a:pt x="10" y="115"/>
                    <a:pt x="5" y="260"/>
                  </a:cubicBezTo>
                  <a:cubicBezTo>
                    <a:pt x="0" y="400"/>
                    <a:pt x="92" y="499"/>
                    <a:pt x="227" y="499"/>
                  </a:cubicBezTo>
                  <a:cubicBezTo>
                    <a:pt x="251" y="499"/>
                    <a:pt x="302" y="496"/>
                    <a:pt x="334" y="482"/>
                  </a:cubicBezTo>
                  <a:lnTo>
                    <a:pt x="351" y="36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754571B-4E2D-4200-BE98-321B8A6417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08901" y="286755"/>
              <a:ext cx="285048" cy="302151"/>
            </a:xfrm>
            <a:custGeom>
              <a:avLst/>
              <a:gdLst>
                <a:gd name="T0" fmla="*/ 355 w 484"/>
                <a:gd name="T1" fmla="*/ 274 h 514"/>
                <a:gd name="T2" fmla="*/ 355 w 484"/>
                <a:gd name="T3" fmla="*/ 274 h 514"/>
                <a:gd name="T4" fmla="*/ 281 w 484"/>
                <a:gd name="T5" fmla="*/ 117 h 514"/>
                <a:gd name="T6" fmla="*/ 134 w 484"/>
                <a:gd name="T7" fmla="*/ 241 h 514"/>
                <a:gd name="T8" fmla="*/ 208 w 484"/>
                <a:gd name="T9" fmla="*/ 398 h 514"/>
                <a:gd name="T10" fmla="*/ 355 w 484"/>
                <a:gd name="T11" fmla="*/ 274 h 514"/>
                <a:gd name="T12" fmla="*/ 355 w 484"/>
                <a:gd name="T13" fmla="*/ 274 h 514"/>
                <a:gd name="T14" fmla="*/ 276 w 484"/>
                <a:gd name="T15" fmla="*/ 9 h 514"/>
                <a:gd name="T16" fmla="*/ 276 w 484"/>
                <a:gd name="T17" fmla="*/ 9 h 514"/>
                <a:gd name="T18" fmla="*/ 470 w 484"/>
                <a:gd name="T19" fmla="*/ 263 h 514"/>
                <a:gd name="T20" fmla="*/ 208 w 484"/>
                <a:gd name="T21" fmla="*/ 504 h 514"/>
                <a:gd name="T22" fmla="*/ 14 w 484"/>
                <a:gd name="T23" fmla="*/ 251 h 514"/>
                <a:gd name="T24" fmla="*/ 276 w 484"/>
                <a:gd name="T25" fmla="*/ 9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4" h="514">
                  <a:moveTo>
                    <a:pt x="355" y="274"/>
                  </a:moveTo>
                  <a:lnTo>
                    <a:pt x="355" y="274"/>
                  </a:lnTo>
                  <a:cubicBezTo>
                    <a:pt x="373" y="193"/>
                    <a:pt x="343" y="130"/>
                    <a:pt x="281" y="117"/>
                  </a:cubicBezTo>
                  <a:cubicBezTo>
                    <a:pt x="214" y="104"/>
                    <a:pt x="152" y="155"/>
                    <a:pt x="134" y="241"/>
                  </a:cubicBezTo>
                  <a:cubicBezTo>
                    <a:pt x="117" y="322"/>
                    <a:pt x="147" y="385"/>
                    <a:pt x="208" y="398"/>
                  </a:cubicBezTo>
                  <a:cubicBezTo>
                    <a:pt x="276" y="412"/>
                    <a:pt x="337" y="360"/>
                    <a:pt x="355" y="274"/>
                  </a:cubicBezTo>
                  <a:lnTo>
                    <a:pt x="355" y="274"/>
                  </a:lnTo>
                  <a:close/>
                  <a:moveTo>
                    <a:pt x="276" y="9"/>
                  </a:moveTo>
                  <a:lnTo>
                    <a:pt x="276" y="9"/>
                  </a:lnTo>
                  <a:cubicBezTo>
                    <a:pt x="404" y="18"/>
                    <a:pt x="484" y="123"/>
                    <a:pt x="470" y="263"/>
                  </a:cubicBezTo>
                  <a:cubicBezTo>
                    <a:pt x="455" y="407"/>
                    <a:pt x="339" y="514"/>
                    <a:pt x="208" y="504"/>
                  </a:cubicBezTo>
                  <a:cubicBezTo>
                    <a:pt x="79" y="495"/>
                    <a:pt x="0" y="391"/>
                    <a:pt x="14" y="251"/>
                  </a:cubicBezTo>
                  <a:cubicBezTo>
                    <a:pt x="29" y="107"/>
                    <a:pt x="145" y="0"/>
                    <a:pt x="276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6E2EC6A0-D666-46E2-8969-3B79E03B3E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65444" y="296256"/>
              <a:ext cx="334456" cy="283148"/>
            </a:xfrm>
            <a:custGeom>
              <a:avLst/>
              <a:gdLst>
                <a:gd name="T0" fmla="*/ 569 w 569"/>
                <a:gd name="T1" fmla="*/ 481 h 481"/>
                <a:gd name="T2" fmla="*/ 569 w 569"/>
                <a:gd name="T3" fmla="*/ 481 h 481"/>
                <a:gd name="T4" fmla="*/ 560 w 569"/>
                <a:gd name="T5" fmla="*/ 0 h 481"/>
                <a:gd name="T6" fmla="*/ 452 w 569"/>
                <a:gd name="T7" fmla="*/ 0 h 481"/>
                <a:gd name="T8" fmla="*/ 313 w 569"/>
                <a:gd name="T9" fmla="*/ 271 h 481"/>
                <a:gd name="T10" fmla="*/ 257 w 569"/>
                <a:gd name="T11" fmla="*/ 0 h 481"/>
                <a:gd name="T12" fmla="*/ 149 w 569"/>
                <a:gd name="T13" fmla="*/ 0 h 481"/>
                <a:gd name="T14" fmla="*/ 0 w 569"/>
                <a:gd name="T15" fmla="*/ 481 h 481"/>
                <a:gd name="T16" fmla="*/ 119 w 569"/>
                <a:gd name="T17" fmla="*/ 481 h 481"/>
                <a:gd name="T18" fmla="*/ 200 w 569"/>
                <a:gd name="T19" fmla="*/ 199 h 481"/>
                <a:gd name="T20" fmla="*/ 251 w 569"/>
                <a:gd name="T21" fmla="*/ 481 h 481"/>
                <a:gd name="T22" fmla="*/ 312 w 569"/>
                <a:gd name="T23" fmla="*/ 481 h 481"/>
                <a:gd name="T24" fmla="*/ 453 w 569"/>
                <a:gd name="T25" fmla="*/ 200 h 481"/>
                <a:gd name="T26" fmla="*/ 451 w 569"/>
                <a:gd name="T27" fmla="*/ 481 h 481"/>
                <a:gd name="T28" fmla="*/ 569 w 569"/>
                <a:gd name="T29" fmla="*/ 48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9" h="481">
                  <a:moveTo>
                    <a:pt x="569" y="481"/>
                  </a:moveTo>
                  <a:lnTo>
                    <a:pt x="569" y="481"/>
                  </a:lnTo>
                  <a:lnTo>
                    <a:pt x="560" y="0"/>
                  </a:lnTo>
                  <a:lnTo>
                    <a:pt x="452" y="0"/>
                  </a:lnTo>
                  <a:lnTo>
                    <a:pt x="313" y="271"/>
                  </a:lnTo>
                  <a:lnTo>
                    <a:pt x="257" y="0"/>
                  </a:lnTo>
                  <a:lnTo>
                    <a:pt x="149" y="0"/>
                  </a:lnTo>
                  <a:lnTo>
                    <a:pt x="0" y="481"/>
                  </a:lnTo>
                  <a:lnTo>
                    <a:pt x="119" y="481"/>
                  </a:lnTo>
                  <a:lnTo>
                    <a:pt x="200" y="199"/>
                  </a:lnTo>
                  <a:lnTo>
                    <a:pt x="251" y="481"/>
                  </a:lnTo>
                  <a:lnTo>
                    <a:pt x="312" y="481"/>
                  </a:lnTo>
                  <a:lnTo>
                    <a:pt x="453" y="200"/>
                  </a:lnTo>
                  <a:lnTo>
                    <a:pt x="451" y="481"/>
                  </a:lnTo>
                  <a:lnTo>
                    <a:pt x="569" y="4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85665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5">
            <a:extLst>
              <a:ext uri="{FF2B5EF4-FFF2-40B4-BE49-F238E27FC236}">
                <a16:creationId xmlns:a16="http://schemas.microsoft.com/office/drawing/2014/main" id="{B6B125B8-FB5E-4C71-8D9B-34E183EABE30}"/>
              </a:ext>
            </a:extLst>
          </p:cNvPr>
          <p:cNvSpPr/>
          <p:nvPr userDrawn="1"/>
        </p:nvSpPr>
        <p:spPr>
          <a:xfrm>
            <a:off x="-77579" y="304799"/>
            <a:ext cx="10545554" cy="5310189"/>
          </a:xfrm>
          <a:custGeom>
            <a:avLst/>
            <a:gdLst>
              <a:gd name="connsiteX0" fmla="*/ 0 w 10731855"/>
              <a:gd name="connsiteY0" fmla="*/ 1571788 h 5191127"/>
              <a:gd name="connsiteX1" fmla="*/ 4277659 w 10731855"/>
              <a:gd name="connsiteY1" fmla="*/ 0 h 5191127"/>
              <a:gd name="connsiteX2" fmla="*/ 10731856 w 10731855"/>
              <a:gd name="connsiteY2" fmla="*/ 5191128 h 519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31855" h="5191127">
                <a:moveTo>
                  <a:pt x="0" y="1571788"/>
                </a:moveTo>
                <a:cubicBezTo>
                  <a:pt x="1152409" y="591359"/>
                  <a:pt x="2645960" y="0"/>
                  <a:pt x="4277659" y="0"/>
                </a:cubicBezTo>
                <a:cubicBezTo>
                  <a:pt x="7440265" y="0"/>
                  <a:pt x="10084110" y="2222353"/>
                  <a:pt x="10731856" y="5191128"/>
                </a:cubicBezTo>
              </a:path>
            </a:pathLst>
          </a:custGeom>
          <a:noFill/>
          <a:ln w="114300" cap="flat">
            <a:solidFill>
              <a:schemeClr val="accent2"/>
            </a:solidFill>
            <a:prstDash val="solid"/>
            <a:miter/>
          </a:ln>
        </p:spPr>
        <p:txBody>
          <a:bodyPr rtlCol="0" anchor="ctr"/>
          <a:lstStyle/>
          <a:p>
            <a:r>
              <a:rPr lang="en-US"/>
              <a:t>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3FB76B-DBC1-4F3F-A32C-35D7AB9E4C83}"/>
              </a:ext>
            </a:extLst>
          </p:cNvPr>
          <p:cNvGrpSpPr/>
          <p:nvPr userDrawn="1"/>
        </p:nvGrpSpPr>
        <p:grpSpPr>
          <a:xfrm>
            <a:off x="10601983" y="286755"/>
            <a:ext cx="1297917" cy="302151"/>
            <a:chOff x="10601983" y="286755"/>
            <a:chExt cx="1297917" cy="302151"/>
          </a:xfrm>
          <a:solidFill>
            <a:schemeClr val="bg1"/>
          </a:solidFill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E4F3E202-5251-4346-8234-AD87DF8D3D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601983" y="296256"/>
              <a:ext cx="273646" cy="283148"/>
            </a:xfrm>
            <a:custGeom>
              <a:avLst/>
              <a:gdLst>
                <a:gd name="T0" fmla="*/ 205 w 467"/>
                <a:gd name="T1" fmla="*/ 280 h 480"/>
                <a:gd name="T2" fmla="*/ 205 w 467"/>
                <a:gd name="T3" fmla="*/ 280 h 480"/>
                <a:gd name="T4" fmla="*/ 274 w 467"/>
                <a:gd name="T5" fmla="*/ 114 h 480"/>
                <a:gd name="T6" fmla="*/ 275 w 467"/>
                <a:gd name="T7" fmla="*/ 114 h 480"/>
                <a:gd name="T8" fmla="*/ 311 w 467"/>
                <a:gd name="T9" fmla="*/ 280 h 480"/>
                <a:gd name="T10" fmla="*/ 205 w 467"/>
                <a:gd name="T11" fmla="*/ 280 h 480"/>
                <a:gd name="T12" fmla="*/ 205 w 467"/>
                <a:gd name="T13" fmla="*/ 280 h 480"/>
                <a:gd name="T14" fmla="*/ 353 w 467"/>
                <a:gd name="T15" fmla="*/ 480 h 480"/>
                <a:gd name="T16" fmla="*/ 353 w 467"/>
                <a:gd name="T17" fmla="*/ 480 h 480"/>
                <a:gd name="T18" fmla="*/ 467 w 467"/>
                <a:gd name="T19" fmla="*/ 480 h 480"/>
                <a:gd name="T20" fmla="*/ 356 w 467"/>
                <a:gd name="T21" fmla="*/ 0 h 480"/>
                <a:gd name="T22" fmla="*/ 226 w 467"/>
                <a:gd name="T23" fmla="*/ 0 h 480"/>
                <a:gd name="T24" fmla="*/ 0 w 467"/>
                <a:gd name="T25" fmla="*/ 480 h 480"/>
                <a:gd name="T26" fmla="*/ 121 w 467"/>
                <a:gd name="T27" fmla="*/ 480 h 480"/>
                <a:gd name="T28" fmla="*/ 160 w 467"/>
                <a:gd name="T29" fmla="*/ 386 h 480"/>
                <a:gd name="T30" fmla="*/ 333 w 467"/>
                <a:gd name="T31" fmla="*/ 386 h 480"/>
                <a:gd name="T32" fmla="*/ 353 w 467"/>
                <a:gd name="T33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7" h="480">
                  <a:moveTo>
                    <a:pt x="205" y="280"/>
                  </a:moveTo>
                  <a:lnTo>
                    <a:pt x="205" y="280"/>
                  </a:lnTo>
                  <a:lnTo>
                    <a:pt x="274" y="114"/>
                  </a:lnTo>
                  <a:lnTo>
                    <a:pt x="275" y="114"/>
                  </a:lnTo>
                  <a:lnTo>
                    <a:pt x="311" y="280"/>
                  </a:lnTo>
                  <a:lnTo>
                    <a:pt x="205" y="280"/>
                  </a:lnTo>
                  <a:lnTo>
                    <a:pt x="205" y="280"/>
                  </a:lnTo>
                  <a:close/>
                  <a:moveTo>
                    <a:pt x="353" y="480"/>
                  </a:moveTo>
                  <a:lnTo>
                    <a:pt x="353" y="480"/>
                  </a:lnTo>
                  <a:lnTo>
                    <a:pt x="467" y="480"/>
                  </a:lnTo>
                  <a:lnTo>
                    <a:pt x="356" y="0"/>
                  </a:lnTo>
                  <a:lnTo>
                    <a:pt x="226" y="0"/>
                  </a:lnTo>
                  <a:lnTo>
                    <a:pt x="0" y="480"/>
                  </a:lnTo>
                  <a:lnTo>
                    <a:pt x="121" y="480"/>
                  </a:lnTo>
                  <a:lnTo>
                    <a:pt x="160" y="386"/>
                  </a:lnTo>
                  <a:lnTo>
                    <a:pt x="333" y="386"/>
                  </a:lnTo>
                  <a:lnTo>
                    <a:pt x="353" y="48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5EE33DB3-1B1B-4A45-A5AE-8B93318CE0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5629" y="296256"/>
              <a:ext cx="241341" cy="283148"/>
            </a:xfrm>
            <a:custGeom>
              <a:avLst/>
              <a:gdLst>
                <a:gd name="T0" fmla="*/ 325 w 410"/>
                <a:gd name="T1" fmla="*/ 295 h 480"/>
                <a:gd name="T2" fmla="*/ 325 w 410"/>
                <a:gd name="T3" fmla="*/ 295 h 480"/>
                <a:gd name="T4" fmla="*/ 28 w 410"/>
                <a:gd name="T5" fmla="*/ 295 h 480"/>
                <a:gd name="T6" fmla="*/ 45 w 410"/>
                <a:gd name="T7" fmla="*/ 184 h 480"/>
                <a:gd name="T8" fmla="*/ 341 w 410"/>
                <a:gd name="T9" fmla="*/ 184 h 480"/>
                <a:gd name="T10" fmla="*/ 325 w 410"/>
                <a:gd name="T11" fmla="*/ 295 h 480"/>
                <a:gd name="T12" fmla="*/ 325 w 410"/>
                <a:gd name="T13" fmla="*/ 295 h 480"/>
                <a:gd name="T14" fmla="*/ 393 w 410"/>
                <a:gd name="T15" fmla="*/ 111 h 480"/>
                <a:gd name="T16" fmla="*/ 393 w 410"/>
                <a:gd name="T17" fmla="*/ 111 h 480"/>
                <a:gd name="T18" fmla="*/ 55 w 410"/>
                <a:gd name="T19" fmla="*/ 111 h 480"/>
                <a:gd name="T20" fmla="*/ 72 w 410"/>
                <a:gd name="T21" fmla="*/ 0 h 480"/>
                <a:gd name="T22" fmla="*/ 410 w 410"/>
                <a:gd name="T23" fmla="*/ 0 h 480"/>
                <a:gd name="T24" fmla="*/ 393 w 410"/>
                <a:gd name="T25" fmla="*/ 111 h 480"/>
                <a:gd name="T26" fmla="*/ 393 w 410"/>
                <a:gd name="T27" fmla="*/ 111 h 480"/>
                <a:gd name="T28" fmla="*/ 354 w 410"/>
                <a:gd name="T29" fmla="*/ 368 h 480"/>
                <a:gd name="T30" fmla="*/ 354 w 410"/>
                <a:gd name="T31" fmla="*/ 368 h 480"/>
                <a:gd name="T32" fmla="*/ 17 w 410"/>
                <a:gd name="T33" fmla="*/ 368 h 480"/>
                <a:gd name="T34" fmla="*/ 0 w 410"/>
                <a:gd name="T35" fmla="*/ 480 h 480"/>
                <a:gd name="T36" fmla="*/ 338 w 410"/>
                <a:gd name="T37" fmla="*/ 480 h 480"/>
                <a:gd name="T38" fmla="*/ 354 w 410"/>
                <a:gd name="T39" fmla="*/ 36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0" h="480">
                  <a:moveTo>
                    <a:pt x="325" y="295"/>
                  </a:moveTo>
                  <a:lnTo>
                    <a:pt x="325" y="295"/>
                  </a:lnTo>
                  <a:lnTo>
                    <a:pt x="28" y="295"/>
                  </a:lnTo>
                  <a:lnTo>
                    <a:pt x="45" y="184"/>
                  </a:lnTo>
                  <a:lnTo>
                    <a:pt x="341" y="184"/>
                  </a:lnTo>
                  <a:lnTo>
                    <a:pt x="325" y="295"/>
                  </a:lnTo>
                  <a:lnTo>
                    <a:pt x="325" y="295"/>
                  </a:lnTo>
                  <a:close/>
                  <a:moveTo>
                    <a:pt x="393" y="111"/>
                  </a:moveTo>
                  <a:lnTo>
                    <a:pt x="393" y="111"/>
                  </a:lnTo>
                  <a:lnTo>
                    <a:pt x="55" y="111"/>
                  </a:lnTo>
                  <a:lnTo>
                    <a:pt x="72" y="0"/>
                  </a:lnTo>
                  <a:lnTo>
                    <a:pt x="410" y="0"/>
                  </a:lnTo>
                  <a:lnTo>
                    <a:pt x="393" y="111"/>
                  </a:lnTo>
                  <a:lnTo>
                    <a:pt x="393" y="111"/>
                  </a:lnTo>
                  <a:close/>
                  <a:moveTo>
                    <a:pt x="354" y="368"/>
                  </a:moveTo>
                  <a:lnTo>
                    <a:pt x="354" y="368"/>
                  </a:lnTo>
                  <a:lnTo>
                    <a:pt x="17" y="368"/>
                  </a:lnTo>
                  <a:lnTo>
                    <a:pt x="0" y="480"/>
                  </a:lnTo>
                  <a:lnTo>
                    <a:pt x="338" y="480"/>
                  </a:lnTo>
                  <a:lnTo>
                    <a:pt x="354" y="3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5CEDDB83-1BFF-4C74-B791-5B7E3A2218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96065" y="290556"/>
              <a:ext cx="235639" cy="294550"/>
            </a:xfrm>
            <a:custGeom>
              <a:avLst/>
              <a:gdLst>
                <a:gd name="T0" fmla="*/ 351 w 400"/>
                <a:gd name="T1" fmla="*/ 366 h 499"/>
                <a:gd name="T2" fmla="*/ 351 w 400"/>
                <a:gd name="T3" fmla="*/ 366 h 499"/>
                <a:gd name="T4" fmla="*/ 247 w 400"/>
                <a:gd name="T5" fmla="*/ 384 h 499"/>
                <a:gd name="T6" fmla="*/ 124 w 400"/>
                <a:gd name="T7" fmla="*/ 255 h 499"/>
                <a:gd name="T8" fmla="*/ 271 w 400"/>
                <a:gd name="T9" fmla="*/ 115 h 499"/>
                <a:gd name="T10" fmla="*/ 377 w 400"/>
                <a:gd name="T11" fmla="*/ 155 h 499"/>
                <a:gd name="T12" fmla="*/ 400 w 400"/>
                <a:gd name="T13" fmla="*/ 40 h 499"/>
                <a:gd name="T14" fmla="*/ 262 w 400"/>
                <a:gd name="T15" fmla="*/ 0 h 499"/>
                <a:gd name="T16" fmla="*/ 5 w 400"/>
                <a:gd name="T17" fmla="*/ 260 h 499"/>
                <a:gd name="T18" fmla="*/ 227 w 400"/>
                <a:gd name="T19" fmla="*/ 499 h 499"/>
                <a:gd name="T20" fmla="*/ 334 w 400"/>
                <a:gd name="T21" fmla="*/ 482 h 499"/>
                <a:gd name="T22" fmla="*/ 351 w 400"/>
                <a:gd name="T23" fmla="*/ 366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0" h="499">
                  <a:moveTo>
                    <a:pt x="351" y="366"/>
                  </a:moveTo>
                  <a:lnTo>
                    <a:pt x="351" y="366"/>
                  </a:lnTo>
                  <a:cubicBezTo>
                    <a:pt x="319" y="381"/>
                    <a:pt x="271" y="384"/>
                    <a:pt x="247" y="384"/>
                  </a:cubicBezTo>
                  <a:cubicBezTo>
                    <a:pt x="171" y="384"/>
                    <a:pt x="121" y="332"/>
                    <a:pt x="124" y="255"/>
                  </a:cubicBezTo>
                  <a:cubicBezTo>
                    <a:pt x="126" y="174"/>
                    <a:pt x="188" y="115"/>
                    <a:pt x="271" y="115"/>
                  </a:cubicBezTo>
                  <a:cubicBezTo>
                    <a:pt x="311" y="115"/>
                    <a:pt x="346" y="128"/>
                    <a:pt x="377" y="155"/>
                  </a:cubicBezTo>
                  <a:lnTo>
                    <a:pt x="400" y="40"/>
                  </a:lnTo>
                  <a:cubicBezTo>
                    <a:pt x="352" y="12"/>
                    <a:pt x="312" y="0"/>
                    <a:pt x="262" y="0"/>
                  </a:cubicBezTo>
                  <a:cubicBezTo>
                    <a:pt x="124" y="0"/>
                    <a:pt x="10" y="115"/>
                    <a:pt x="5" y="260"/>
                  </a:cubicBezTo>
                  <a:cubicBezTo>
                    <a:pt x="0" y="400"/>
                    <a:pt x="92" y="499"/>
                    <a:pt x="227" y="499"/>
                  </a:cubicBezTo>
                  <a:cubicBezTo>
                    <a:pt x="251" y="499"/>
                    <a:pt x="302" y="496"/>
                    <a:pt x="334" y="482"/>
                  </a:cubicBezTo>
                  <a:lnTo>
                    <a:pt x="351" y="36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">
              <a:extLst>
                <a:ext uri="{FF2B5EF4-FFF2-40B4-BE49-F238E27FC236}">
                  <a16:creationId xmlns:a16="http://schemas.microsoft.com/office/drawing/2014/main" id="{9D324F73-6E33-4234-92E1-98CE34961B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08901" y="286755"/>
              <a:ext cx="285048" cy="302151"/>
            </a:xfrm>
            <a:custGeom>
              <a:avLst/>
              <a:gdLst>
                <a:gd name="T0" fmla="*/ 355 w 484"/>
                <a:gd name="T1" fmla="*/ 274 h 514"/>
                <a:gd name="T2" fmla="*/ 355 w 484"/>
                <a:gd name="T3" fmla="*/ 274 h 514"/>
                <a:gd name="T4" fmla="*/ 281 w 484"/>
                <a:gd name="T5" fmla="*/ 117 h 514"/>
                <a:gd name="T6" fmla="*/ 134 w 484"/>
                <a:gd name="T7" fmla="*/ 241 h 514"/>
                <a:gd name="T8" fmla="*/ 208 w 484"/>
                <a:gd name="T9" fmla="*/ 398 h 514"/>
                <a:gd name="T10" fmla="*/ 355 w 484"/>
                <a:gd name="T11" fmla="*/ 274 h 514"/>
                <a:gd name="T12" fmla="*/ 355 w 484"/>
                <a:gd name="T13" fmla="*/ 274 h 514"/>
                <a:gd name="T14" fmla="*/ 276 w 484"/>
                <a:gd name="T15" fmla="*/ 9 h 514"/>
                <a:gd name="T16" fmla="*/ 276 w 484"/>
                <a:gd name="T17" fmla="*/ 9 h 514"/>
                <a:gd name="T18" fmla="*/ 470 w 484"/>
                <a:gd name="T19" fmla="*/ 263 h 514"/>
                <a:gd name="T20" fmla="*/ 208 w 484"/>
                <a:gd name="T21" fmla="*/ 504 h 514"/>
                <a:gd name="T22" fmla="*/ 14 w 484"/>
                <a:gd name="T23" fmla="*/ 251 h 514"/>
                <a:gd name="T24" fmla="*/ 276 w 484"/>
                <a:gd name="T25" fmla="*/ 9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4" h="514">
                  <a:moveTo>
                    <a:pt x="355" y="274"/>
                  </a:moveTo>
                  <a:lnTo>
                    <a:pt x="355" y="274"/>
                  </a:lnTo>
                  <a:cubicBezTo>
                    <a:pt x="373" y="193"/>
                    <a:pt x="343" y="130"/>
                    <a:pt x="281" y="117"/>
                  </a:cubicBezTo>
                  <a:cubicBezTo>
                    <a:pt x="214" y="104"/>
                    <a:pt x="152" y="155"/>
                    <a:pt x="134" y="241"/>
                  </a:cubicBezTo>
                  <a:cubicBezTo>
                    <a:pt x="117" y="322"/>
                    <a:pt x="147" y="385"/>
                    <a:pt x="208" y="398"/>
                  </a:cubicBezTo>
                  <a:cubicBezTo>
                    <a:pt x="276" y="412"/>
                    <a:pt x="337" y="360"/>
                    <a:pt x="355" y="274"/>
                  </a:cubicBezTo>
                  <a:lnTo>
                    <a:pt x="355" y="274"/>
                  </a:lnTo>
                  <a:close/>
                  <a:moveTo>
                    <a:pt x="276" y="9"/>
                  </a:moveTo>
                  <a:lnTo>
                    <a:pt x="276" y="9"/>
                  </a:lnTo>
                  <a:cubicBezTo>
                    <a:pt x="404" y="18"/>
                    <a:pt x="484" y="123"/>
                    <a:pt x="470" y="263"/>
                  </a:cubicBezTo>
                  <a:cubicBezTo>
                    <a:pt x="455" y="407"/>
                    <a:pt x="339" y="514"/>
                    <a:pt x="208" y="504"/>
                  </a:cubicBezTo>
                  <a:cubicBezTo>
                    <a:pt x="79" y="495"/>
                    <a:pt x="0" y="391"/>
                    <a:pt x="14" y="251"/>
                  </a:cubicBezTo>
                  <a:cubicBezTo>
                    <a:pt x="29" y="107"/>
                    <a:pt x="145" y="0"/>
                    <a:pt x="276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9">
              <a:extLst>
                <a:ext uri="{FF2B5EF4-FFF2-40B4-BE49-F238E27FC236}">
                  <a16:creationId xmlns:a16="http://schemas.microsoft.com/office/drawing/2014/main" id="{3A4E9F4B-79D8-4760-A18F-C1AD61D63C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65444" y="296256"/>
              <a:ext cx="334456" cy="283148"/>
            </a:xfrm>
            <a:custGeom>
              <a:avLst/>
              <a:gdLst>
                <a:gd name="T0" fmla="*/ 569 w 569"/>
                <a:gd name="T1" fmla="*/ 481 h 481"/>
                <a:gd name="T2" fmla="*/ 569 w 569"/>
                <a:gd name="T3" fmla="*/ 481 h 481"/>
                <a:gd name="T4" fmla="*/ 560 w 569"/>
                <a:gd name="T5" fmla="*/ 0 h 481"/>
                <a:gd name="T6" fmla="*/ 452 w 569"/>
                <a:gd name="T7" fmla="*/ 0 h 481"/>
                <a:gd name="T8" fmla="*/ 313 w 569"/>
                <a:gd name="T9" fmla="*/ 271 h 481"/>
                <a:gd name="T10" fmla="*/ 257 w 569"/>
                <a:gd name="T11" fmla="*/ 0 h 481"/>
                <a:gd name="T12" fmla="*/ 149 w 569"/>
                <a:gd name="T13" fmla="*/ 0 h 481"/>
                <a:gd name="T14" fmla="*/ 0 w 569"/>
                <a:gd name="T15" fmla="*/ 481 h 481"/>
                <a:gd name="T16" fmla="*/ 119 w 569"/>
                <a:gd name="T17" fmla="*/ 481 h 481"/>
                <a:gd name="T18" fmla="*/ 200 w 569"/>
                <a:gd name="T19" fmla="*/ 199 h 481"/>
                <a:gd name="T20" fmla="*/ 251 w 569"/>
                <a:gd name="T21" fmla="*/ 481 h 481"/>
                <a:gd name="T22" fmla="*/ 312 w 569"/>
                <a:gd name="T23" fmla="*/ 481 h 481"/>
                <a:gd name="T24" fmla="*/ 453 w 569"/>
                <a:gd name="T25" fmla="*/ 200 h 481"/>
                <a:gd name="T26" fmla="*/ 451 w 569"/>
                <a:gd name="T27" fmla="*/ 481 h 481"/>
                <a:gd name="T28" fmla="*/ 569 w 569"/>
                <a:gd name="T29" fmla="*/ 48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9" h="481">
                  <a:moveTo>
                    <a:pt x="569" y="481"/>
                  </a:moveTo>
                  <a:lnTo>
                    <a:pt x="569" y="481"/>
                  </a:lnTo>
                  <a:lnTo>
                    <a:pt x="560" y="0"/>
                  </a:lnTo>
                  <a:lnTo>
                    <a:pt x="452" y="0"/>
                  </a:lnTo>
                  <a:lnTo>
                    <a:pt x="313" y="271"/>
                  </a:lnTo>
                  <a:lnTo>
                    <a:pt x="257" y="0"/>
                  </a:lnTo>
                  <a:lnTo>
                    <a:pt x="149" y="0"/>
                  </a:lnTo>
                  <a:lnTo>
                    <a:pt x="0" y="481"/>
                  </a:lnTo>
                  <a:lnTo>
                    <a:pt x="119" y="481"/>
                  </a:lnTo>
                  <a:lnTo>
                    <a:pt x="200" y="199"/>
                  </a:lnTo>
                  <a:lnTo>
                    <a:pt x="251" y="481"/>
                  </a:lnTo>
                  <a:lnTo>
                    <a:pt x="312" y="481"/>
                  </a:lnTo>
                  <a:lnTo>
                    <a:pt x="453" y="200"/>
                  </a:lnTo>
                  <a:lnTo>
                    <a:pt x="451" y="481"/>
                  </a:lnTo>
                  <a:lnTo>
                    <a:pt x="569" y="4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B74EA68-3130-46EC-BBD0-CE7E4935A848}"/>
              </a:ext>
            </a:extLst>
          </p:cNvPr>
          <p:cNvSpPr/>
          <p:nvPr userDrawn="1"/>
        </p:nvSpPr>
        <p:spPr>
          <a:xfrm>
            <a:off x="292100" y="6416265"/>
            <a:ext cx="2147637" cy="201600"/>
          </a:xfrm>
          <a:custGeom>
            <a:avLst/>
            <a:gdLst>
              <a:gd name="connsiteX0" fmla="*/ 57150 w 1227772"/>
              <a:gd name="connsiteY0" fmla="*/ 42863 h 115252"/>
              <a:gd name="connsiteX1" fmla="*/ 25718 w 1227772"/>
              <a:gd name="connsiteY1" fmla="*/ 80010 h 115252"/>
              <a:gd name="connsiteX2" fmla="*/ 20955 w 1227772"/>
              <a:gd name="connsiteY2" fmla="*/ 80010 h 115252"/>
              <a:gd name="connsiteX3" fmla="*/ 20955 w 1227772"/>
              <a:gd name="connsiteY3" fmla="*/ 4763 h 115252"/>
              <a:gd name="connsiteX4" fmla="*/ 23813 w 1227772"/>
              <a:gd name="connsiteY4" fmla="*/ 4763 h 115252"/>
              <a:gd name="connsiteX5" fmla="*/ 57150 w 1227772"/>
              <a:gd name="connsiteY5" fmla="*/ 42863 h 115252"/>
              <a:gd name="connsiteX6" fmla="*/ 70485 w 1227772"/>
              <a:gd name="connsiteY6" fmla="*/ 43815 h 115252"/>
              <a:gd name="connsiteX7" fmla="*/ 27622 w 1227772"/>
              <a:gd name="connsiteY7" fmla="*/ 0 h 115252"/>
              <a:gd name="connsiteX8" fmla="*/ 0 w 1227772"/>
              <a:gd name="connsiteY8" fmla="*/ 0 h 115252"/>
              <a:gd name="connsiteX9" fmla="*/ 0 w 1227772"/>
              <a:gd name="connsiteY9" fmla="*/ 4763 h 115252"/>
              <a:gd name="connsiteX10" fmla="*/ 9525 w 1227772"/>
              <a:gd name="connsiteY10" fmla="*/ 5715 h 115252"/>
              <a:gd name="connsiteX11" fmla="*/ 9525 w 1227772"/>
              <a:gd name="connsiteY11" fmla="*/ 80963 h 115252"/>
              <a:gd name="connsiteX12" fmla="*/ 0 w 1227772"/>
              <a:gd name="connsiteY12" fmla="*/ 81915 h 115252"/>
              <a:gd name="connsiteX13" fmla="*/ 0 w 1227772"/>
              <a:gd name="connsiteY13" fmla="*/ 86677 h 115252"/>
              <a:gd name="connsiteX14" fmla="*/ 24765 w 1227772"/>
              <a:gd name="connsiteY14" fmla="*/ 86677 h 115252"/>
              <a:gd name="connsiteX15" fmla="*/ 70485 w 1227772"/>
              <a:gd name="connsiteY15" fmla="*/ 43815 h 115252"/>
              <a:gd name="connsiteX16" fmla="*/ 116205 w 1227772"/>
              <a:gd name="connsiteY16" fmla="*/ 50483 h 115252"/>
              <a:gd name="connsiteX17" fmla="*/ 91440 w 1227772"/>
              <a:gd name="connsiteY17" fmla="*/ 50483 h 115252"/>
              <a:gd name="connsiteX18" fmla="*/ 104775 w 1227772"/>
              <a:gd name="connsiteY18" fmla="*/ 32385 h 115252"/>
              <a:gd name="connsiteX19" fmla="*/ 115253 w 1227772"/>
              <a:gd name="connsiteY19" fmla="*/ 48577 h 115252"/>
              <a:gd name="connsiteX20" fmla="*/ 115253 w 1227772"/>
              <a:gd name="connsiteY20" fmla="*/ 50483 h 115252"/>
              <a:gd name="connsiteX21" fmla="*/ 126682 w 1227772"/>
              <a:gd name="connsiteY21" fmla="*/ 57150 h 115252"/>
              <a:gd name="connsiteX22" fmla="*/ 126682 w 1227772"/>
              <a:gd name="connsiteY22" fmla="*/ 52388 h 115252"/>
              <a:gd name="connsiteX23" fmla="*/ 104775 w 1227772"/>
              <a:gd name="connsiteY23" fmla="*/ 27623 h 115252"/>
              <a:gd name="connsiteX24" fmla="*/ 79057 w 1227772"/>
              <a:gd name="connsiteY24" fmla="*/ 58102 h 115252"/>
              <a:gd name="connsiteX25" fmla="*/ 103822 w 1227772"/>
              <a:gd name="connsiteY25" fmla="*/ 86677 h 115252"/>
              <a:gd name="connsiteX26" fmla="*/ 125730 w 1227772"/>
              <a:gd name="connsiteY26" fmla="*/ 71438 h 115252"/>
              <a:gd name="connsiteX27" fmla="*/ 120968 w 1227772"/>
              <a:gd name="connsiteY27" fmla="*/ 69533 h 115252"/>
              <a:gd name="connsiteX28" fmla="*/ 106680 w 1227772"/>
              <a:gd name="connsiteY28" fmla="*/ 79058 h 115252"/>
              <a:gd name="connsiteX29" fmla="*/ 91440 w 1227772"/>
              <a:gd name="connsiteY29" fmla="*/ 56198 h 115252"/>
              <a:gd name="connsiteX30" fmla="*/ 126682 w 1227772"/>
              <a:gd name="connsiteY30" fmla="*/ 56198 h 115252"/>
              <a:gd name="connsiteX31" fmla="*/ 132397 w 1227772"/>
              <a:gd name="connsiteY31" fmla="*/ 85725 h 115252"/>
              <a:gd name="connsiteX32" fmla="*/ 159068 w 1227772"/>
              <a:gd name="connsiteY32" fmla="*/ 85725 h 115252"/>
              <a:gd name="connsiteX33" fmla="*/ 159068 w 1227772"/>
              <a:gd name="connsiteY33" fmla="*/ 80963 h 115252"/>
              <a:gd name="connsiteX34" fmla="*/ 150495 w 1227772"/>
              <a:gd name="connsiteY34" fmla="*/ 80010 h 115252"/>
              <a:gd name="connsiteX35" fmla="*/ 150495 w 1227772"/>
              <a:gd name="connsiteY35" fmla="*/ 0 h 115252"/>
              <a:gd name="connsiteX36" fmla="*/ 131445 w 1227772"/>
              <a:gd name="connsiteY36" fmla="*/ 0 h 115252"/>
              <a:gd name="connsiteX37" fmla="*/ 131445 w 1227772"/>
              <a:gd name="connsiteY37" fmla="*/ 4763 h 115252"/>
              <a:gd name="connsiteX38" fmla="*/ 139065 w 1227772"/>
              <a:gd name="connsiteY38" fmla="*/ 5715 h 115252"/>
              <a:gd name="connsiteX39" fmla="*/ 139065 w 1227772"/>
              <a:gd name="connsiteY39" fmla="*/ 80010 h 115252"/>
              <a:gd name="connsiteX40" fmla="*/ 131445 w 1227772"/>
              <a:gd name="connsiteY40" fmla="*/ 80963 h 115252"/>
              <a:gd name="connsiteX41" fmla="*/ 131445 w 1227772"/>
              <a:gd name="connsiteY41" fmla="*/ 85725 h 115252"/>
              <a:gd name="connsiteX42" fmla="*/ 185738 w 1227772"/>
              <a:gd name="connsiteY42" fmla="*/ 12383 h 115252"/>
              <a:gd name="connsiteX43" fmla="*/ 178118 w 1227772"/>
              <a:gd name="connsiteY43" fmla="*/ 5715 h 115252"/>
              <a:gd name="connsiteX44" fmla="*/ 171450 w 1227772"/>
              <a:gd name="connsiteY44" fmla="*/ 12383 h 115252"/>
              <a:gd name="connsiteX45" fmla="*/ 178118 w 1227772"/>
              <a:gd name="connsiteY45" fmla="*/ 19050 h 115252"/>
              <a:gd name="connsiteX46" fmla="*/ 185738 w 1227772"/>
              <a:gd name="connsiteY46" fmla="*/ 12383 h 115252"/>
              <a:gd name="connsiteX47" fmla="*/ 166688 w 1227772"/>
              <a:gd name="connsiteY47" fmla="*/ 85725 h 115252"/>
              <a:gd name="connsiteX48" fmla="*/ 194310 w 1227772"/>
              <a:gd name="connsiteY48" fmla="*/ 85725 h 115252"/>
              <a:gd name="connsiteX49" fmla="*/ 194310 w 1227772"/>
              <a:gd name="connsiteY49" fmla="*/ 80963 h 115252"/>
              <a:gd name="connsiteX50" fmla="*/ 185738 w 1227772"/>
              <a:gd name="connsiteY50" fmla="*/ 80010 h 115252"/>
              <a:gd name="connsiteX51" fmla="*/ 185738 w 1227772"/>
              <a:gd name="connsiteY51" fmla="*/ 28575 h 115252"/>
              <a:gd name="connsiteX52" fmla="*/ 166688 w 1227772"/>
              <a:gd name="connsiteY52" fmla="*/ 28575 h 115252"/>
              <a:gd name="connsiteX53" fmla="*/ 166688 w 1227772"/>
              <a:gd name="connsiteY53" fmla="*/ 33338 h 115252"/>
              <a:gd name="connsiteX54" fmla="*/ 175260 w 1227772"/>
              <a:gd name="connsiteY54" fmla="*/ 34290 h 115252"/>
              <a:gd name="connsiteX55" fmla="*/ 175260 w 1227772"/>
              <a:gd name="connsiteY55" fmla="*/ 80963 h 115252"/>
              <a:gd name="connsiteX56" fmla="*/ 166688 w 1227772"/>
              <a:gd name="connsiteY56" fmla="*/ 81915 h 115252"/>
              <a:gd name="connsiteX57" fmla="*/ 166688 w 1227772"/>
              <a:gd name="connsiteY57" fmla="*/ 85725 h 115252"/>
              <a:gd name="connsiteX58" fmla="*/ 244793 w 1227772"/>
              <a:gd name="connsiteY58" fmla="*/ 33338 h 115252"/>
              <a:gd name="connsiteX59" fmla="*/ 250507 w 1227772"/>
              <a:gd name="connsiteY59" fmla="*/ 33338 h 115252"/>
              <a:gd name="connsiteX60" fmla="*/ 250507 w 1227772"/>
              <a:gd name="connsiteY60" fmla="*/ 28575 h 115252"/>
              <a:gd name="connsiteX61" fmla="*/ 230505 w 1227772"/>
              <a:gd name="connsiteY61" fmla="*/ 28575 h 115252"/>
              <a:gd name="connsiteX62" fmla="*/ 230505 w 1227772"/>
              <a:gd name="connsiteY62" fmla="*/ 33338 h 115252"/>
              <a:gd name="connsiteX63" fmla="*/ 238125 w 1227772"/>
              <a:gd name="connsiteY63" fmla="*/ 33338 h 115252"/>
              <a:gd name="connsiteX64" fmla="*/ 224790 w 1227772"/>
              <a:gd name="connsiteY64" fmla="*/ 73342 h 115252"/>
              <a:gd name="connsiteX65" fmla="*/ 211455 w 1227772"/>
              <a:gd name="connsiteY65" fmla="*/ 33338 h 115252"/>
              <a:gd name="connsiteX66" fmla="*/ 219075 w 1227772"/>
              <a:gd name="connsiteY66" fmla="*/ 33338 h 115252"/>
              <a:gd name="connsiteX67" fmla="*/ 219075 w 1227772"/>
              <a:gd name="connsiteY67" fmla="*/ 28575 h 115252"/>
              <a:gd name="connsiteX68" fmla="*/ 194310 w 1227772"/>
              <a:gd name="connsiteY68" fmla="*/ 28575 h 115252"/>
              <a:gd name="connsiteX69" fmla="*/ 194310 w 1227772"/>
              <a:gd name="connsiteY69" fmla="*/ 33338 h 115252"/>
              <a:gd name="connsiteX70" fmla="*/ 199072 w 1227772"/>
              <a:gd name="connsiteY70" fmla="*/ 33338 h 115252"/>
              <a:gd name="connsiteX71" fmla="*/ 217170 w 1227772"/>
              <a:gd name="connsiteY71" fmla="*/ 85725 h 115252"/>
              <a:gd name="connsiteX72" fmla="*/ 225743 w 1227772"/>
              <a:gd name="connsiteY72" fmla="*/ 85725 h 115252"/>
              <a:gd name="connsiteX73" fmla="*/ 244793 w 1227772"/>
              <a:gd name="connsiteY73" fmla="*/ 33338 h 115252"/>
              <a:gd name="connsiteX74" fmla="*/ 289560 w 1227772"/>
              <a:gd name="connsiteY74" fmla="*/ 50483 h 115252"/>
              <a:gd name="connsiteX75" fmla="*/ 264795 w 1227772"/>
              <a:gd name="connsiteY75" fmla="*/ 50483 h 115252"/>
              <a:gd name="connsiteX76" fmla="*/ 278130 w 1227772"/>
              <a:gd name="connsiteY76" fmla="*/ 32385 h 115252"/>
              <a:gd name="connsiteX77" fmla="*/ 288607 w 1227772"/>
              <a:gd name="connsiteY77" fmla="*/ 48577 h 115252"/>
              <a:gd name="connsiteX78" fmla="*/ 288607 w 1227772"/>
              <a:gd name="connsiteY78" fmla="*/ 50483 h 115252"/>
              <a:gd name="connsiteX79" fmla="*/ 300038 w 1227772"/>
              <a:gd name="connsiteY79" fmla="*/ 57150 h 115252"/>
              <a:gd name="connsiteX80" fmla="*/ 300038 w 1227772"/>
              <a:gd name="connsiteY80" fmla="*/ 52388 h 115252"/>
              <a:gd name="connsiteX81" fmla="*/ 278130 w 1227772"/>
              <a:gd name="connsiteY81" fmla="*/ 27623 h 115252"/>
              <a:gd name="connsiteX82" fmla="*/ 252413 w 1227772"/>
              <a:gd name="connsiteY82" fmla="*/ 58102 h 115252"/>
              <a:gd name="connsiteX83" fmla="*/ 277178 w 1227772"/>
              <a:gd name="connsiteY83" fmla="*/ 86677 h 115252"/>
              <a:gd name="connsiteX84" fmla="*/ 299085 w 1227772"/>
              <a:gd name="connsiteY84" fmla="*/ 71438 h 115252"/>
              <a:gd name="connsiteX85" fmla="*/ 294322 w 1227772"/>
              <a:gd name="connsiteY85" fmla="*/ 69533 h 115252"/>
              <a:gd name="connsiteX86" fmla="*/ 280035 w 1227772"/>
              <a:gd name="connsiteY86" fmla="*/ 79058 h 115252"/>
              <a:gd name="connsiteX87" fmla="*/ 264795 w 1227772"/>
              <a:gd name="connsiteY87" fmla="*/ 56198 h 115252"/>
              <a:gd name="connsiteX88" fmla="*/ 300038 w 1227772"/>
              <a:gd name="connsiteY88" fmla="*/ 56198 h 115252"/>
              <a:gd name="connsiteX89" fmla="*/ 352425 w 1227772"/>
              <a:gd name="connsiteY89" fmla="*/ 38100 h 115252"/>
              <a:gd name="connsiteX90" fmla="*/ 340995 w 1227772"/>
              <a:gd name="connsiteY90" fmla="*/ 27623 h 115252"/>
              <a:gd name="connsiteX91" fmla="*/ 324803 w 1227772"/>
              <a:gd name="connsiteY91" fmla="*/ 38100 h 115252"/>
              <a:gd name="connsiteX92" fmla="*/ 323850 w 1227772"/>
              <a:gd name="connsiteY92" fmla="*/ 28575 h 115252"/>
              <a:gd name="connsiteX93" fmla="*/ 307657 w 1227772"/>
              <a:gd name="connsiteY93" fmla="*/ 28575 h 115252"/>
              <a:gd name="connsiteX94" fmla="*/ 307657 w 1227772"/>
              <a:gd name="connsiteY94" fmla="*/ 33338 h 115252"/>
              <a:gd name="connsiteX95" fmla="*/ 315278 w 1227772"/>
              <a:gd name="connsiteY95" fmla="*/ 34290 h 115252"/>
              <a:gd name="connsiteX96" fmla="*/ 315278 w 1227772"/>
              <a:gd name="connsiteY96" fmla="*/ 80963 h 115252"/>
              <a:gd name="connsiteX97" fmla="*/ 307657 w 1227772"/>
              <a:gd name="connsiteY97" fmla="*/ 81915 h 115252"/>
              <a:gd name="connsiteX98" fmla="*/ 307657 w 1227772"/>
              <a:gd name="connsiteY98" fmla="*/ 86677 h 115252"/>
              <a:gd name="connsiteX99" fmla="*/ 338138 w 1227772"/>
              <a:gd name="connsiteY99" fmla="*/ 86677 h 115252"/>
              <a:gd name="connsiteX100" fmla="*/ 338138 w 1227772"/>
              <a:gd name="connsiteY100" fmla="*/ 81915 h 115252"/>
              <a:gd name="connsiteX101" fmla="*/ 325755 w 1227772"/>
              <a:gd name="connsiteY101" fmla="*/ 80963 h 115252"/>
              <a:gd name="connsiteX102" fmla="*/ 325755 w 1227772"/>
              <a:gd name="connsiteY102" fmla="*/ 49530 h 115252"/>
              <a:gd name="connsiteX103" fmla="*/ 337185 w 1227772"/>
              <a:gd name="connsiteY103" fmla="*/ 35242 h 115252"/>
              <a:gd name="connsiteX104" fmla="*/ 340995 w 1227772"/>
              <a:gd name="connsiteY104" fmla="*/ 38100 h 115252"/>
              <a:gd name="connsiteX105" fmla="*/ 340995 w 1227772"/>
              <a:gd name="connsiteY105" fmla="*/ 39052 h 115252"/>
              <a:gd name="connsiteX106" fmla="*/ 337185 w 1227772"/>
              <a:gd name="connsiteY106" fmla="*/ 40958 h 115252"/>
              <a:gd name="connsiteX107" fmla="*/ 344805 w 1227772"/>
              <a:gd name="connsiteY107" fmla="*/ 48577 h 115252"/>
              <a:gd name="connsiteX108" fmla="*/ 352425 w 1227772"/>
              <a:gd name="connsiteY108" fmla="*/ 38100 h 115252"/>
              <a:gd name="connsiteX109" fmla="*/ 378143 w 1227772"/>
              <a:gd name="connsiteY109" fmla="*/ 12383 h 115252"/>
              <a:gd name="connsiteX110" fmla="*/ 370522 w 1227772"/>
              <a:gd name="connsiteY110" fmla="*/ 5715 h 115252"/>
              <a:gd name="connsiteX111" fmla="*/ 363855 w 1227772"/>
              <a:gd name="connsiteY111" fmla="*/ 12383 h 115252"/>
              <a:gd name="connsiteX112" fmla="*/ 370522 w 1227772"/>
              <a:gd name="connsiteY112" fmla="*/ 19050 h 115252"/>
              <a:gd name="connsiteX113" fmla="*/ 378143 w 1227772"/>
              <a:gd name="connsiteY113" fmla="*/ 12383 h 115252"/>
              <a:gd name="connsiteX114" fmla="*/ 358140 w 1227772"/>
              <a:gd name="connsiteY114" fmla="*/ 85725 h 115252"/>
              <a:gd name="connsiteX115" fmla="*/ 385763 w 1227772"/>
              <a:gd name="connsiteY115" fmla="*/ 85725 h 115252"/>
              <a:gd name="connsiteX116" fmla="*/ 385763 w 1227772"/>
              <a:gd name="connsiteY116" fmla="*/ 80963 h 115252"/>
              <a:gd name="connsiteX117" fmla="*/ 377190 w 1227772"/>
              <a:gd name="connsiteY117" fmla="*/ 80010 h 115252"/>
              <a:gd name="connsiteX118" fmla="*/ 377190 w 1227772"/>
              <a:gd name="connsiteY118" fmla="*/ 28575 h 115252"/>
              <a:gd name="connsiteX119" fmla="*/ 358140 w 1227772"/>
              <a:gd name="connsiteY119" fmla="*/ 28575 h 115252"/>
              <a:gd name="connsiteX120" fmla="*/ 358140 w 1227772"/>
              <a:gd name="connsiteY120" fmla="*/ 33338 h 115252"/>
              <a:gd name="connsiteX121" fmla="*/ 366713 w 1227772"/>
              <a:gd name="connsiteY121" fmla="*/ 34290 h 115252"/>
              <a:gd name="connsiteX122" fmla="*/ 366713 w 1227772"/>
              <a:gd name="connsiteY122" fmla="*/ 80963 h 115252"/>
              <a:gd name="connsiteX123" fmla="*/ 358140 w 1227772"/>
              <a:gd name="connsiteY123" fmla="*/ 81915 h 115252"/>
              <a:gd name="connsiteX124" fmla="*/ 358140 w 1227772"/>
              <a:gd name="connsiteY124" fmla="*/ 85725 h 115252"/>
              <a:gd name="connsiteX125" fmla="*/ 429578 w 1227772"/>
              <a:gd name="connsiteY125" fmla="*/ 85725 h 115252"/>
              <a:gd name="connsiteX126" fmla="*/ 455295 w 1227772"/>
              <a:gd name="connsiteY126" fmla="*/ 85725 h 115252"/>
              <a:gd name="connsiteX127" fmla="*/ 455295 w 1227772"/>
              <a:gd name="connsiteY127" fmla="*/ 80963 h 115252"/>
              <a:gd name="connsiteX128" fmla="*/ 447675 w 1227772"/>
              <a:gd name="connsiteY128" fmla="*/ 80010 h 115252"/>
              <a:gd name="connsiteX129" fmla="*/ 447675 w 1227772"/>
              <a:gd name="connsiteY129" fmla="*/ 46673 h 115252"/>
              <a:gd name="connsiteX130" fmla="*/ 430530 w 1227772"/>
              <a:gd name="connsiteY130" fmla="*/ 27623 h 115252"/>
              <a:gd name="connsiteX131" fmla="*/ 410528 w 1227772"/>
              <a:gd name="connsiteY131" fmla="*/ 38100 h 115252"/>
              <a:gd name="connsiteX132" fmla="*/ 409575 w 1227772"/>
              <a:gd name="connsiteY132" fmla="*/ 28575 h 115252"/>
              <a:gd name="connsiteX133" fmla="*/ 393382 w 1227772"/>
              <a:gd name="connsiteY133" fmla="*/ 28575 h 115252"/>
              <a:gd name="connsiteX134" fmla="*/ 393382 w 1227772"/>
              <a:gd name="connsiteY134" fmla="*/ 33338 h 115252"/>
              <a:gd name="connsiteX135" fmla="*/ 401003 w 1227772"/>
              <a:gd name="connsiteY135" fmla="*/ 34290 h 115252"/>
              <a:gd name="connsiteX136" fmla="*/ 401003 w 1227772"/>
              <a:gd name="connsiteY136" fmla="*/ 80963 h 115252"/>
              <a:gd name="connsiteX137" fmla="*/ 393382 w 1227772"/>
              <a:gd name="connsiteY137" fmla="*/ 81915 h 115252"/>
              <a:gd name="connsiteX138" fmla="*/ 393382 w 1227772"/>
              <a:gd name="connsiteY138" fmla="*/ 86677 h 115252"/>
              <a:gd name="connsiteX139" fmla="*/ 419100 w 1227772"/>
              <a:gd name="connsiteY139" fmla="*/ 86677 h 115252"/>
              <a:gd name="connsiteX140" fmla="*/ 419100 w 1227772"/>
              <a:gd name="connsiteY140" fmla="*/ 81915 h 115252"/>
              <a:gd name="connsiteX141" fmla="*/ 411480 w 1227772"/>
              <a:gd name="connsiteY141" fmla="*/ 80963 h 115252"/>
              <a:gd name="connsiteX142" fmla="*/ 411480 w 1227772"/>
              <a:gd name="connsiteY142" fmla="*/ 50483 h 115252"/>
              <a:gd name="connsiteX143" fmla="*/ 425768 w 1227772"/>
              <a:gd name="connsiteY143" fmla="*/ 36195 h 115252"/>
              <a:gd name="connsiteX144" fmla="*/ 436245 w 1227772"/>
              <a:gd name="connsiteY144" fmla="*/ 48577 h 115252"/>
              <a:gd name="connsiteX145" fmla="*/ 436245 w 1227772"/>
              <a:gd name="connsiteY145" fmla="*/ 81915 h 115252"/>
              <a:gd name="connsiteX146" fmla="*/ 428625 w 1227772"/>
              <a:gd name="connsiteY146" fmla="*/ 82867 h 115252"/>
              <a:gd name="connsiteX147" fmla="*/ 428625 w 1227772"/>
              <a:gd name="connsiteY147" fmla="*/ 85725 h 115252"/>
              <a:gd name="connsiteX148" fmla="*/ 484822 w 1227772"/>
              <a:gd name="connsiteY148" fmla="*/ 87630 h 115252"/>
              <a:gd name="connsiteX149" fmla="*/ 501015 w 1227772"/>
              <a:gd name="connsiteY149" fmla="*/ 96202 h 115252"/>
              <a:gd name="connsiteX150" fmla="*/ 484822 w 1227772"/>
              <a:gd name="connsiteY150" fmla="*/ 107633 h 115252"/>
              <a:gd name="connsiteX151" fmla="*/ 466725 w 1227772"/>
              <a:gd name="connsiteY151" fmla="*/ 97155 h 115252"/>
              <a:gd name="connsiteX152" fmla="*/ 469582 w 1227772"/>
              <a:gd name="connsiteY152" fmla="*/ 87630 h 115252"/>
              <a:gd name="connsiteX153" fmla="*/ 484822 w 1227772"/>
              <a:gd name="connsiteY153" fmla="*/ 87630 h 115252"/>
              <a:gd name="connsiteX154" fmla="*/ 471488 w 1227772"/>
              <a:gd name="connsiteY154" fmla="*/ 46673 h 115252"/>
              <a:gd name="connsiteX155" fmla="*/ 481965 w 1227772"/>
              <a:gd name="connsiteY155" fmla="*/ 31433 h 115252"/>
              <a:gd name="connsiteX156" fmla="*/ 492443 w 1227772"/>
              <a:gd name="connsiteY156" fmla="*/ 46673 h 115252"/>
              <a:gd name="connsiteX157" fmla="*/ 481965 w 1227772"/>
              <a:gd name="connsiteY157" fmla="*/ 62865 h 115252"/>
              <a:gd name="connsiteX158" fmla="*/ 471488 w 1227772"/>
              <a:gd name="connsiteY158" fmla="*/ 46673 h 115252"/>
              <a:gd name="connsiteX159" fmla="*/ 471488 w 1227772"/>
              <a:gd name="connsiteY159" fmla="*/ 74295 h 115252"/>
              <a:gd name="connsiteX160" fmla="*/ 477203 w 1227772"/>
              <a:gd name="connsiteY160" fmla="*/ 67627 h 115252"/>
              <a:gd name="connsiteX161" fmla="*/ 483870 w 1227772"/>
              <a:gd name="connsiteY161" fmla="*/ 68580 h 115252"/>
              <a:gd name="connsiteX162" fmla="*/ 504825 w 1227772"/>
              <a:gd name="connsiteY162" fmla="*/ 47625 h 115252"/>
              <a:gd name="connsiteX163" fmla="*/ 499110 w 1227772"/>
              <a:gd name="connsiteY163" fmla="*/ 33338 h 115252"/>
              <a:gd name="connsiteX164" fmla="*/ 509588 w 1227772"/>
              <a:gd name="connsiteY164" fmla="*/ 31433 h 115252"/>
              <a:gd name="connsiteX165" fmla="*/ 509588 w 1227772"/>
              <a:gd name="connsiteY165" fmla="*/ 24765 h 115252"/>
              <a:gd name="connsiteX166" fmla="*/ 505778 w 1227772"/>
              <a:gd name="connsiteY166" fmla="*/ 23813 h 115252"/>
              <a:gd name="connsiteX167" fmla="*/ 495300 w 1227772"/>
              <a:gd name="connsiteY167" fmla="*/ 29527 h 115252"/>
              <a:gd name="connsiteX168" fmla="*/ 482918 w 1227772"/>
              <a:gd name="connsiteY168" fmla="*/ 26670 h 115252"/>
              <a:gd name="connsiteX169" fmla="*/ 460057 w 1227772"/>
              <a:gd name="connsiteY169" fmla="*/ 48577 h 115252"/>
              <a:gd name="connsiteX170" fmla="*/ 470535 w 1227772"/>
              <a:gd name="connsiteY170" fmla="*/ 66675 h 115252"/>
              <a:gd name="connsiteX171" fmla="*/ 460057 w 1227772"/>
              <a:gd name="connsiteY171" fmla="*/ 80010 h 115252"/>
              <a:gd name="connsiteX172" fmla="*/ 463868 w 1227772"/>
              <a:gd name="connsiteY172" fmla="*/ 86677 h 115252"/>
              <a:gd name="connsiteX173" fmla="*/ 456247 w 1227772"/>
              <a:gd name="connsiteY173" fmla="*/ 100965 h 115252"/>
              <a:gd name="connsiteX174" fmla="*/ 481013 w 1227772"/>
              <a:gd name="connsiteY174" fmla="*/ 115252 h 115252"/>
              <a:gd name="connsiteX175" fmla="*/ 508635 w 1227772"/>
              <a:gd name="connsiteY175" fmla="*/ 95250 h 115252"/>
              <a:gd name="connsiteX176" fmla="*/ 485775 w 1227772"/>
              <a:gd name="connsiteY176" fmla="*/ 78105 h 115252"/>
              <a:gd name="connsiteX177" fmla="*/ 475297 w 1227772"/>
              <a:gd name="connsiteY177" fmla="*/ 78105 h 115252"/>
              <a:gd name="connsiteX178" fmla="*/ 471488 w 1227772"/>
              <a:gd name="connsiteY178" fmla="*/ 74295 h 115252"/>
              <a:gd name="connsiteX179" fmla="*/ 572453 w 1227772"/>
              <a:gd name="connsiteY179" fmla="*/ 69533 h 115252"/>
              <a:gd name="connsiteX180" fmla="*/ 561022 w 1227772"/>
              <a:gd name="connsiteY180" fmla="*/ 80010 h 115252"/>
              <a:gd name="connsiteX181" fmla="*/ 553403 w 1227772"/>
              <a:gd name="connsiteY181" fmla="*/ 70485 h 115252"/>
              <a:gd name="connsiteX182" fmla="*/ 566738 w 1227772"/>
              <a:gd name="connsiteY182" fmla="*/ 59055 h 115252"/>
              <a:gd name="connsiteX183" fmla="*/ 572453 w 1227772"/>
              <a:gd name="connsiteY183" fmla="*/ 59055 h 115252"/>
              <a:gd name="connsiteX184" fmla="*/ 572453 w 1227772"/>
              <a:gd name="connsiteY184" fmla="*/ 69533 h 115252"/>
              <a:gd name="connsiteX185" fmla="*/ 583882 w 1227772"/>
              <a:gd name="connsiteY185" fmla="*/ 86677 h 115252"/>
              <a:gd name="connsiteX186" fmla="*/ 592455 w 1227772"/>
              <a:gd name="connsiteY186" fmla="*/ 84773 h 115252"/>
              <a:gd name="connsiteX187" fmla="*/ 591503 w 1227772"/>
              <a:gd name="connsiteY187" fmla="*/ 80963 h 115252"/>
              <a:gd name="connsiteX188" fmla="*/ 587693 w 1227772"/>
              <a:gd name="connsiteY188" fmla="*/ 81915 h 115252"/>
              <a:gd name="connsiteX189" fmla="*/ 583882 w 1227772"/>
              <a:gd name="connsiteY189" fmla="*/ 75248 h 115252"/>
              <a:gd name="connsiteX190" fmla="*/ 583882 w 1227772"/>
              <a:gd name="connsiteY190" fmla="*/ 49530 h 115252"/>
              <a:gd name="connsiteX191" fmla="*/ 563880 w 1227772"/>
              <a:gd name="connsiteY191" fmla="*/ 27623 h 115252"/>
              <a:gd name="connsiteX192" fmla="*/ 544830 w 1227772"/>
              <a:gd name="connsiteY192" fmla="*/ 41910 h 115252"/>
              <a:gd name="connsiteX193" fmla="*/ 551497 w 1227772"/>
              <a:gd name="connsiteY193" fmla="*/ 48577 h 115252"/>
              <a:gd name="connsiteX194" fmla="*/ 558165 w 1227772"/>
              <a:gd name="connsiteY194" fmla="*/ 42863 h 115252"/>
              <a:gd name="connsiteX195" fmla="*/ 557213 w 1227772"/>
              <a:gd name="connsiteY195" fmla="*/ 39052 h 115252"/>
              <a:gd name="connsiteX196" fmla="*/ 552450 w 1227772"/>
              <a:gd name="connsiteY196" fmla="*/ 39052 h 115252"/>
              <a:gd name="connsiteX197" fmla="*/ 552450 w 1227772"/>
              <a:gd name="connsiteY197" fmla="*/ 37148 h 115252"/>
              <a:gd name="connsiteX198" fmla="*/ 561975 w 1227772"/>
              <a:gd name="connsiteY198" fmla="*/ 32385 h 115252"/>
              <a:gd name="connsiteX199" fmla="*/ 573405 w 1227772"/>
              <a:gd name="connsiteY199" fmla="*/ 47625 h 115252"/>
              <a:gd name="connsiteX200" fmla="*/ 573405 w 1227772"/>
              <a:gd name="connsiteY200" fmla="*/ 55245 h 115252"/>
              <a:gd name="connsiteX201" fmla="*/ 565785 w 1227772"/>
              <a:gd name="connsiteY201" fmla="*/ 55245 h 115252"/>
              <a:gd name="connsiteX202" fmla="*/ 541972 w 1227772"/>
              <a:gd name="connsiteY202" fmla="*/ 71438 h 115252"/>
              <a:gd name="connsiteX203" fmla="*/ 557213 w 1227772"/>
              <a:gd name="connsiteY203" fmla="*/ 85725 h 115252"/>
              <a:gd name="connsiteX204" fmla="*/ 573405 w 1227772"/>
              <a:gd name="connsiteY204" fmla="*/ 77152 h 115252"/>
              <a:gd name="connsiteX205" fmla="*/ 583882 w 1227772"/>
              <a:gd name="connsiteY205" fmla="*/ 86677 h 115252"/>
              <a:gd name="connsiteX206" fmla="*/ 665797 w 1227772"/>
              <a:gd name="connsiteY206" fmla="*/ 57150 h 115252"/>
              <a:gd name="connsiteX207" fmla="*/ 652463 w 1227772"/>
              <a:gd name="connsiteY207" fmla="*/ 80963 h 115252"/>
              <a:gd name="connsiteX208" fmla="*/ 638175 w 1227772"/>
              <a:gd name="connsiteY208" fmla="*/ 66675 h 115252"/>
              <a:gd name="connsiteX209" fmla="*/ 638175 w 1227772"/>
              <a:gd name="connsiteY209" fmla="*/ 49530 h 115252"/>
              <a:gd name="connsiteX210" fmla="*/ 652463 w 1227772"/>
              <a:gd name="connsiteY210" fmla="*/ 34290 h 115252"/>
              <a:gd name="connsiteX211" fmla="*/ 665797 w 1227772"/>
              <a:gd name="connsiteY211" fmla="*/ 57150 h 115252"/>
              <a:gd name="connsiteX212" fmla="*/ 677228 w 1227772"/>
              <a:gd name="connsiteY212" fmla="*/ 56198 h 115252"/>
              <a:gd name="connsiteX213" fmla="*/ 656272 w 1227772"/>
              <a:gd name="connsiteY213" fmla="*/ 26670 h 115252"/>
              <a:gd name="connsiteX214" fmla="*/ 638175 w 1227772"/>
              <a:gd name="connsiteY214" fmla="*/ 36195 h 115252"/>
              <a:gd name="connsiteX215" fmla="*/ 638175 w 1227772"/>
              <a:gd name="connsiteY215" fmla="*/ 0 h 115252"/>
              <a:gd name="connsiteX216" fmla="*/ 620078 w 1227772"/>
              <a:gd name="connsiteY216" fmla="*/ 0 h 115252"/>
              <a:gd name="connsiteX217" fmla="*/ 620078 w 1227772"/>
              <a:gd name="connsiteY217" fmla="*/ 4763 h 115252"/>
              <a:gd name="connsiteX218" fmla="*/ 627697 w 1227772"/>
              <a:gd name="connsiteY218" fmla="*/ 5715 h 115252"/>
              <a:gd name="connsiteX219" fmla="*/ 627697 w 1227772"/>
              <a:gd name="connsiteY219" fmla="*/ 86677 h 115252"/>
              <a:gd name="connsiteX220" fmla="*/ 631507 w 1227772"/>
              <a:gd name="connsiteY220" fmla="*/ 86677 h 115252"/>
              <a:gd name="connsiteX221" fmla="*/ 636270 w 1227772"/>
              <a:gd name="connsiteY221" fmla="*/ 80010 h 115252"/>
              <a:gd name="connsiteX222" fmla="*/ 653415 w 1227772"/>
              <a:gd name="connsiteY222" fmla="*/ 86677 h 115252"/>
              <a:gd name="connsiteX223" fmla="*/ 677228 w 1227772"/>
              <a:gd name="connsiteY223" fmla="*/ 56198 h 115252"/>
              <a:gd name="connsiteX224" fmla="*/ 722947 w 1227772"/>
              <a:gd name="connsiteY224" fmla="*/ 50483 h 115252"/>
              <a:gd name="connsiteX225" fmla="*/ 698182 w 1227772"/>
              <a:gd name="connsiteY225" fmla="*/ 50483 h 115252"/>
              <a:gd name="connsiteX226" fmla="*/ 711518 w 1227772"/>
              <a:gd name="connsiteY226" fmla="*/ 32385 h 115252"/>
              <a:gd name="connsiteX227" fmla="*/ 721995 w 1227772"/>
              <a:gd name="connsiteY227" fmla="*/ 48577 h 115252"/>
              <a:gd name="connsiteX228" fmla="*/ 721995 w 1227772"/>
              <a:gd name="connsiteY228" fmla="*/ 50483 h 115252"/>
              <a:gd name="connsiteX229" fmla="*/ 733425 w 1227772"/>
              <a:gd name="connsiteY229" fmla="*/ 57150 h 115252"/>
              <a:gd name="connsiteX230" fmla="*/ 733425 w 1227772"/>
              <a:gd name="connsiteY230" fmla="*/ 52388 h 115252"/>
              <a:gd name="connsiteX231" fmla="*/ 711518 w 1227772"/>
              <a:gd name="connsiteY231" fmla="*/ 27623 h 115252"/>
              <a:gd name="connsiteX232" fmla="*/ 685800 w 1227772"/>
              <a:gd name="connsiteY232" fmla="*/ 58102 h 115252"/>
              <a:gd name="connsiteX233" fmla="*/ 710565 w 1227772"/>
              <a:gd name="connsiteY233" fmla="*/ 86677 h 115252"/>
              <a:gd name="connsiteX234" fmla="*/ 732472 w 1227772"/>
              <a:gd name="connsiteY234" fmla="*/ 71438 h 115252"/>
              <a:gd name="connsiteX235" fmla="*/ 727710 w 1227772"/>
              <a:gd name="connsiteY235" fmla="*/ 69533 h 115252"/>
              <a:gd name="connsiteX236" fmla="*/ 713422 w 1227772"/>
              <a:gd name="connsiteY236" fmla="*/ 79058 h 115252"/>
              <a:gd name="connsiteX237" fmla="*/ 698182 w 1227772"/>
              <a:gd name="connsiteY237" fmla="*/ 56198 h 115252"/>
              <a:gd name="connsiteX238" fmla="*/ 733425 w 1227772"/>
              <a:gd name="connsiteY238" fmla="*/ 56198 h 115252"/>
              <a:gd name="connsiteX239" fmla="*/ 815340 w 1227772"/>
              <a:gd name="connsiteY239" fmla="*/ 72390 h 115252"/>
              <a:gd name="connsiteX240" fmla="*/ 810578 w 1227772"/>
              <a:gd name="connsiteY240" fmla="*/ 71438 h 115252"/>
              <a:gd name="connsiteX241" fmla="*/ 802005 w 1227772"/>
              <a:gd name="connsiteY241" fmla="*/ 80963 h 115252"/>
              <a:gd name="connsiteX242" fmla="*/ 796290 w 1227772"/>
              <a:gd name="connsiteY242" fmla="*/ 72390 h 115252"/>
              <a:gd name="connsiteX243" fmla="*/ 796290 w 1227772"/>
              <a:gd name="connsiteY243" fmla="*/ 35242 h 115252"/>
              <a:gd name="connsiteX244" fmla="*/ 808672 w 1227772"/>
              <a:gd name="connsiteY244" fmla="*/ 35242 h 115252"/>
              <a:gd name="connsiteX245" fmla="*/ 808672 w 1227772"/>
              <a:gd name="connsiteY245" fmla="*/ 28575 h 115252"/>
              <a:gd name="connsiteX246" fmla="*/ 796290 w 1227772"/>
              <a:gd name="connsiteY246" fmla="*/ 28575 h 115252"/>
              <a:gd name="connsiteX247" fmla="*/ 796290 w 1227772"/>
              <a:gd name="connsiteY247" fmla="*/ 11430 h 115252"/>
              <a:gd name="connsiteX248" fmla="*/ 793432 w 1227772"/>
              <a:gd name="connsiteY248" fmla="*/ 11430 h 115252"/>
              <a:gd name="connsiteX249" fmla="*/ 785813 w 1227772"/>
              <a:gd name="connsiteY249" fmla="*/ 13335 h 115252"/>
              <a:gd name="connsiteX250" fmla="*/ 785813 w 1227772"/>
              <a:gd name="connsiteY250" fmla="*/ 28575 h 115252"/>
              <a:gd name="connsiteX251" fmla="*/ 759143 w 1227772"/>
              <a:gd name="connsiteY251" fmla="*/ 28575 h 115252"/>
              <a:gd name="connsiteX252" fmla="*/ 759143 w 1227772"/>
              <a:gd name="connsiteY252" fmla="*/ 11430 h 115252"/>
              <a:gd name="connsiteX253" fmla="*/ 756285 w 1227772"/>
              <a:gd name="connsiteY253" fmla="*/ 11430 h 115252"/>
              <a:gd name="connsiteX254" fmla="*/ 748665 w 1227772"/>
              <a:gd name="connsiteY254" fmla="*/ 13335 h 115252"/>
              <a:gd name="connsiteX255" fmla="*/ 748665 w 1227772"/>
              <a:gd name="connsiteY255" fmla="*/ 28575 h 115252"/>
              <a:gd name="connsiteX256" fmla="*/ 740093 w 1227772"/>
              <a:gd name="connsiteY256" fmla="*/ 28575 h 115252"/>
              <a:gd name="connsiteX257" fmla="*/ 740093 w 1227772"/>
              <a:gd name="connsiteY257" fmla="*/ 34290 h 115252"/>
              <a:gd name="connsiteX258" fmla="*/ 748665 w 1227772"/>
              <a:gd name="connsiteY258" fmla="*/ 34290 h 115252"/>
              <a:gd name="connsiteX259" fmla="*/ 748665 w 1227772"/>
              <a:gd name="connsiteY259" fmla="*/ 73342 h 115252"/>
              <a:gd name="connsiteX260" fmla="*/ 762000 w 1227772"/>
              <a:gd name="connsiteY260" fmla="*/ 86677 h 115252"/>
              <a:gd name="connsiteX261" fmla="*/ 778193 w 1227772"/>
              <a:gd name="connsiteY261" fmla="*/ 72390 h 115252"/>
              <a:gd name="connsiteX262" fmla="*/ 773430 w 1227772"/>
              <a:gd name="connsiteY262" fmla="*/ 71438 h 115252"/>
              <a:gd name="connsiteX263" fmla="*/ 764857 w 1227772"/>
              <a:gd name="connsiteY263" fmla="*/ 80963 h 115252"/>
              <a:gd name="connsiteX264" fmla="*/ 759143 w 1227772"/>
              <a:gd name="connsiteY264" fmla="*/ 72390 h 115252"/>
              <a:gd name="connsiteX265" fmla="*/ 759143 w 1227772"/>
              <a:gd name="connsiteY265" fmla="*/ 35242 h 115252"/>
              <a:gd name="connsiteX266" fmla="*/ 785813 w 1227772"/>
              <a:gd name="connsiteY266" fmla="*/ 35242 h 115252"/>
              <a:gd name="connsiteX267" fmla="*/ 785813 w 1227772"/>
              <a:gd name="connsiteY267" fmla="*/ 74295 h 115252"/>
              <a:gd name="connsiteX268" fmla="*/ 799147 w 1227772"/>
              <a:gd name="connsiteY268" fmla="*/ 87630 h 115252"/>
              <a:gd name="connsiteX269" fmla="*/ 815340 w 1227772"/>
              <a:gd name="connsiteY269" fmla="*/ 72390 h 115252"/>
              <a:gd name="connsiteX270" fmla="*/ 858203 w 1227772"/>
              <a:gd name="connsiteY270" fmla="*/ 50483 h 115252"/>
              <a:gd name="connsiteX271" fmla="*/ 833438 w 1227772"/>
              <a:gd name="connsiteY271" fmla="*/ 50483 h 115252"/>
              <a:gd name="connsiteX272" fmla="*/ 846772 w 1227772"/>
              <a:gd name="connsiteY272" fmla="*/ 32385 h 115252"/>
              <a:gd name="connsiteX273" fmla="*/ 857250 w 1227772"/>
              <a:gd name="connsiteY273" fmla="*/ 48577 h 115252"/>
              <a:gd name="connsiteX274" fmla="*/ 857250 w 1227772"/>
              <a:gd name="connsiteY274" fmla="*/ 50483 h 115252"/>
              <a:gd name="connsiteX275" fmla="*/ 868680 w 1227772"/>
              <a:gd name="connsiteY275" fmla="*/ 57150 h 115252"/>
              <a:gd name="connsiteX276" fmla="*/ 868680 w 1227772"/>
              <a:gd name="connsiteY276" fmla="*/ 52388 h 115252"/>
              <a:gd name="connsiteX277" fmla="*/ 846772 w 1227772"/>
              <a:gd name="connsiteY277" fmla="*/ 27623 h 115252"/>
              <a:gd name="connsiteX278" fmla="*/ 821055 w 1227772"/>
              <a:gd name="connsiteY278" fmla="*/ 58102 h 115252"/>
              <a:gd name="connsiteX279" fmla="*/ 845820 w 1227772"/>
              <a:gd name="connsiteY279" fmla="*/ 86677 h 115252"/>
              <a:gd name="connsiteX280" fmla="*/ 867728 w 1227772"/>
              <a:gd name="connsiteY280" fmla="*/ 71438 h 115252"/>
              <a:gd name="connsiteX281" fmla="*/ 862965 w 1227772"/>
              <a:gd name="connsiteY281" fmla="*/ 69533 h 115252"/>
              <a:gd name="connsiteX282" fmla="*/ 848678 w 1227772"/>
              <a:gd name="connsiteY282" fmla="*/ 79058 h 115252"/>
              <a:gd name="connsiteX283" fmla="*/ 833438 w 1227772"/>
              <a:gd name="connsiteY283" fmla="*/ 56198 h 115252"/>
              <a:gd name="connsiteX284" fmla="*/ 868680 w 1227772"/>
              <a:gd name="connsiteY284" fmla="*/ 56198 h 115252"/>
              <a:gd name="connsiteX285" fmla="*/ 920115 w 1227772"/>
              <a:gd name="connsiteY285" fmla="*/ 38100 h 115252"/>
              <a:gd name="connsiteX286" fmla="*/ 908685 w 1227772"/>
              <a:gd name="connsiteY286" fmla="*/ 27623 h 115252"/>
              <a:gd name="connsiteX287" fmla="*/ 892493 w 1227772"/>
              <a:gd name="connsiteY287" fmla="*/ 38100 h 115252"/>
              <a:gd name="connsiteX288" fmla="*/ 891540 w 1227772"/>
              <a:gd name="connsiteY288" fmla="*/ 28575 h 115252"/>
              <a:gd name="connsiteX289" fmla="*/ 875347 w 1227772"/>
              <a:gd name="connsiteY289" fmla="*/ 28575 h 115252"/>
              <a:gd name="connsiteX290" fmla="*/ 875347 w 1227772"/>
              <a:gd name="connsiteY290" fmla="*/ 33338 h 115252"/>
              <a:gd name="connsiteX291" fmla="*/ 882968 w 1227772"/>
              <a:gd name="connsiteY291" fmla="*/ 34290 h 115252"/>
              <a:gd name="connsiteX292" fmla="*/ 882968 w 1227772"/>
              <a:gd name="connsiteY292" fmla="*/ 80963 h 115252"/>
              <a:gd name="connsiteX293" fmla="*/ 875347 w 1227772"/>
              <a:gd name="connsiteY293" fmla="*/ 81915 h 115252"/>
              <a:gd name="connsiteX294" fmla="*/ 875347 w 1227772"/>
              <a:gd name="connsiteY294" fmla="*/ 86677 h 115252"/>
              <a:gd name="connsiteX295" fmla="*/ 905828 w 1227772"/>
              <a:gd name="connsiteY295" fmla="*/ 86677 h 115252"/>
              <a:gd name="connsiteX296" fmla="*/ 905828 w 1227772"/>
              <a:gd name="connsiteY296" fmla="*/ 81915 h 115252"/>
              <a:gd name="connsiteX297" fmla="*/ 893445 w 1227772"/>
              <a:gd name="connsiteY297" fmla="*/ 80963 h 115252"/>
              <a:gd name="connsiteX298" fmla="*/ 893445 w 1227772"/>
              <a:gd name="connsiteY298" fmla="*/ 49530 h 115252"/>
              <a:gd name="connsiteX299" fmla="*/ 904875 w 1227772"/>
              <a:gd name="connsiteY299" fmla="*/ 35242 h 115252"/>
              <a:gd name="connsiteX300" fmla="*/ 908685 w 1227772"/>
              <a:gd name="connsiteY300" fmla="*/ 38100 h 115252"/>
              <a:gd name="connsiteX301" fmla="*/ 908685 w 1227772"/>
              <a:gd name="connsiteY301" fmla="*/ 39052 h 115252"/>
              <a:gd name="connsiteX302" fmla="*/ 904875 w 1227772"/>
              <a:gd name="connsiteY302" fmla="*/ 40958 h 115252"/>
              <a:gd name="connsiteX303" fmla="*/ 912495 w 1227772"/>
              <a:gd name="connsiteY303" fmla="*/ 48577 h 115252"/>
              <a:gd name="connsiteX304" fmla="*/ 920115 w 1227772"/>
              <a:gd name="connsiteY304" fmla="*/ 38100 h 115252"/>
              <a:gd name="connsiteX305" fmla="*/ 1024890 w 1227772"/>
              <a:gd name="connsiteY305" fmla="*/ 33338 h 115252"/>
              <a:gd name="connsiteX306" fmla="*/ 1030605 w 1227772"/>
              <a:gd name="connsiteY306" fmla="*/ 33338 h 115252"/>
              <a:gd name="connsiteX307" fmla="*/ 1030605 w 1227772"/>
              <a:gd name="connsiteY307" fmla="*/ 28575 h 115252"/>
              <a:gd name="connsiteX308" fmla="*/ 1010603 w 1227772"/>
              <a:gd name="connsiteY308" fmla="*/ 28575 h 115252"/>
              <a:gd name="connsiteX309" fmla="*/ 1010603 w 1227772"/>
              <a:gd name="connsiteY309" fmla="*/ 33338 h 115252"/>
              <a:gd name="connsiteX310" fmla="*/ 1018222 w 1227772"/>
              <a:gd name="connsiteY310" fmla="*/ 33338 h 115252"/>
              <a:gd name="connsiteX311" fmla="*/ 1007745 w 1227772"/>
              <a:gd name="connsiteY311" fmla="*/ 74295 h 115252"/>
              <a:gd name="connsiteX312" fmla="*/ 993457 w 1227772"/>
              <a:gd name="connsiteY312" fmla="*/ 33338 h 115252"/>
              <a:gd name="connsiteX313" fmla="*/ 999172 w 1227772"/>
              <a:gd name="connsiteY313" fmla="*/ 33338 h 115252"/>
              <a:gd name="connsiteX314" fmla="*/ 999172 w 1227772"/>
              <a:gd name="connsiteY314" fmla="*/ 28575 h 115252"/>
              <a:gd name="connsiteX315" fmla="*/ 978218 w 1227772"/>
              <a:gd name="connsiteY315" fmla="*/ 28575 h 115252"/>
              <a:gd name="connsiteX316" fmla="*/ 978218 w 1227772"/>
              <a:gd name="connsiteY316" fmla="*/ 33338 h 115252"/>
              <a:gd name="connsiteX317" fmla="*/ 982980 w 1227772"/>
              <a:gd name="connsiteY317" fmla="*/ 33338 h 115252"/>
              <a:gd name="connsiteX318" fmla="*/ 985838 w 1227772"/>
              <a:gd name="connsiteY318" fmla="*/ 42863 h 115252"/>
              <a:gd name="connsiteX319" fmla="*/ 974407 w 1227772"/>
              <a:gd name="connsiteY319" fmla="*/ 74295 h 115252"/>
              <a:gd name="connsiteX320" fmla="*/ 962025 w 1227772"/>
              <a:gd name="connsiteY320" fmla="*/ 33338 h 115252"/>
              <a:gd name="connsiteX321" fmla="*/ 969645 w 1227772"/>
              <a:gd name="connsiteY321" fmla="*/ 33338 h 115252"/>
              <a:gd name="connsiteX322" fmla="*/ 969645 w 1227772"/>
              <a:gd name="connsiteY322" fmla="*/ 28575 h 115252"/>
              <a:gd name="connsiteX323" fmla="*/ 944880 w 1227772"/>
              <a:gd name="connsiteY323" fmla="*/ 28575 h 115252"/>
              <a:gd name="connsiteX324" fmla="*/ 944880 w 1227772"/>
              <a:gd name="connsiteY324" fmla="*/ 33338 h 115252"/>
              <a:gd name="connsiteX325" fmla="*/ 949643 w 1227772"/>
              <a:gd name="connsiteY325" fmla="*/ 33338 h 115252"/>
              <a:gd name="connsiteX326" fmla="*/ 966788 w 1227772"/>
              <a:gd name="connsiteY326" fmla="*/ 85725 h 115252"/>
              <a:gd name="connsiteX327" fmla="*/ 975360 w 1227772"/>
              <a:gd name="connsiteY327" fmla="*/ 85725 h 115252"/>
              <a:gd name="connsiteX328" fmla="*/ 987743 w 1227772"/>
              <a:gd name="connsiteY328" fmla="*/ 52388 h 115252"/>
              <a:gd name="connsiteX329" fmla="*/ 988695 w 1227772"/>
              <a:gd name="connsiteY329" fmla="*/ 52388 h 115252"/>
              <a:gd name="connsiteX330" fmla="*/ 1001078 w 1227772"/>
              <a:gd name="connsiteY330" fmla="*/ 85725 h 115252"/>
              <a:gd name="connsiteX331" fmla="*/ 1009650 w 1227772"/>
              <a:gd name="connsiteY331" fmla="*/ 85725 h 115252"/>
              <a:gd name="connsiteX332" fmla="*/ 1024890 w 1227772"/>
              <a:gd name="connsiteY332" fmla="*/ 33338 h 115252"/>
              <a:gd name="connsiteX333" fmla="*/ 1072515 w 1227772"/>
              <a:gd name="connsiteY333" fmla="*/ 57150 h 115252"/>
              <a:gd name="connsiteX334" fmla="*/ 1059180 w 1227772"/>
              <a:gd name="connsiteY334" fmla="*/ 80963 h 115252"/>
              <a:gd name="connsiteX335" fmla="*/ 1044893 w 1227772"/>
              <a:gd name="connsiteY335" fmla="*/ 56198 h 115252"/>
              <a:gd name="connsiteX336" fmla="*/ 1058228 w 1227772"/>
              <a:gd name="connsiteY336" fmla="*/ 32385 h 115252"/>
              <a:gd name="connsiteX337" fmla="*/ 1072515 w 1227772"/>
              <a:gd name="connsiteY337" fmla="*/ 57150 h 115252"/>
              <a:gd name="connsiteX338" fmla="*/ 1084898 w 1227772"/>
              <a:gd name="connsiteY338" fmla="*/ 57150 h 115252"/>
              <a:gd name="connsiteX339" fmla="*/ 1059180 w 1227772"/>
              <a:gd name="connsiteY339" fmla="*/ 27623 h 115252"/>
              <a:gd name="connsiteX340" fmla="*/ 1033463 w 1227772"/>
              <a:gd name="connsiteY340" fmla="*/ 58102 h 115252"/>
              <a:gd name="connsiteX341" fmla="*/ 1059180 w 1227772"/>
              <a:gd name="connsiteY341" fmla="*/ 87630 h 115252"/>
              <a:gd name="connsiteX342" fmla="*/ 1084898 w 1227772"/>
              <a:gd name="connsiteY342" fmla="*/ 57150 h 115252"/>
              <a:gd name="connsiteX343" fmla="*/ 1136332 w 1227772"/>
              <a:gd name="connsiteY343" fmla="*/ 38100 h 115252"/>
              <a:gd name="connsiteX344" fmla="*/ 1124903 w 1227772"/>
              <a:gd name="connsiteY344" fmla="*/ 27623 h 115252"/>
              <a:gd name="connsiteX345" fmla="*/ 1108710 w 1227772"/>
              <a:gd name="connsiteY345" fmla="*/ 38100 h 115252"/>
              <a:gd name="connsiteX346" fmla="*/ 1107757 w 1227772"/>
              <a:gd name="connsiteY346" fmla="*/ 28575 h 115252"/>
              <a:gd name="connsiteX347" fmla="*/ 1091565 w 1227772"/>
              <a:gd name="connsiteY347" fmla="*/ 28575 h 115252"/>
              <a:gd name="connsiteX348" fmla="*/ 1091565 w 1227772"/>
              <a:gd name="connsiteY348" fmla="*/ 33338 h 115252"/>
              <a:gd name="connsiteX349" fmla="*/ 1099185 w 1227772"/>
              <a:gd name="connsiteY349" fmla="*/ 34290 h 115252"/>
              <a:gd name="connsiteX350" fmla="*/ 1099185 w 1227772"/>
              <a:gd name="connsiteY350" fmla="*/ 80963 h 115252"/>
              <a:gd name="connsiteX351" fmla="*/ 1091565 w 1227772"/>
              <a:gd name="connsiteY351" fmla="*/ 81915 h 115252"/>
              <a:gd name="connsiteX352" fmla="*/ 1091565 w 1227772"/>
              <a:gd name="connsiteY352" fmla="*/ 86677 h 115252"/>
              <a:gd name="connsiteX353" fmla="*/ 1122045 w 1227772"/>
              <a:gd name="connsiteY353" fmla="*/ 86677 h 115252"/>
              <a:gd name="connsiteX354" fmla="*/ 1122045 w 1227772"/>
              <a:gd name="connsiteY354" fmla="*/ 81915 h 115252"/>
              <a:gd name="connsiteX355" fmla="*/ 1109663 w 1227772"/>
              <a:gd name="connsiteY355" fmla="*/ 80963 h 115252"/>
              <a:gd name="connsiteX356" fmla="*/ 1109663 w 1227772"/>
              <a:gd name="connsiteY356" fmla="*/ 49530 h 115252"/>
              <a:gd name="connsiteX357" fmla="*/ 1121093 w 1227772"/>
              <a:gd name="connsiteY357" fmla="*/ 35242 h 115252"/>
              <a:gd name="connsiteX358" fmla="*/ 1124903 w 1227772"/>
              <a:gd name="connsiteY358" fmla="*/ 38100 h 115252"/>
              <a:gd name="connsiteX359" fmla="*/ 1124903 w 1227772"/>
              <a:gd name="connsiteY359" fmla="*/ 39052 h 115252"/>
              <a:gd name="connsiteX360" fmla="*/ 1121093 w 1227772"/>
              <a:gd name="connsiteY360" fmla="*/ 40958 h 115252"/>
              <a:gd name="connsiteX361" fmla="*/ 1128713 w 1227772"/>
              <a:gd name="connsiteY361" fmla="*/ 48577 h 115252"/>
              <a:gd name="connsiteX362" fmla="*/ 1136332 w 1227772"/>
              <a:gd name="connsiteY362" fmla="*/ 38100 h 115252"/>
              <a:gd name="connsiteX363" fmla="*/ 1138238 w 1227772"/>
              <a:gd name="connsiteY363" fmla="*/ 85725 h 115252"/>
              <a:gd name="connsiteX364" fmla="*/ 1164907 w 1227772"/>
              <a:gd name="connsiteY364" fmla="*/ 85725 h 115252"/>
              <a:gd name="connsiteX365" fmla="*/ 1164907 w 1227772"/>
              <a:gd name="connsiteY365" fmla="*/ 80963 h 115252"/>
              <a:gd name="connsiteX366" fmla="*/ 1156335 w 1227772"/>
              <a:gd name="connsiteY366" fmla="*/ 80010 h 115252"/>
              <a:gd name="connsiteX367" fmla="*/ 1156335 w 1227772"/>
              <a:gd name="connsiteY367" fmla="*/ 0 h 115252"/>
              <a:gd name="connsiteX368" fmla="*/ 1137285 w 1227772"/>
              <a:gd name="connsiteY368" fmla="*/ 0 h 115252"/>
              <a:gd name="connsiteX369" fmla="*/ 1137285 w 1227772"/>
              <a:gd name="connsiteY369" fmla="*/ 4763 h 115252"/>
              <a:gd name="connsiteX370" fmla="*/ 1144905 w 1227772"/>
              <a:gd name="connsiteY370" fmla="*/ 5715 h 115252"/>
              <a:gd name="connsiteX371" fmla="*/ 1144905 w 1227772"/>
              <a:gd name="connsiteY371" fmla="*/ 80010 h 115252"/>
              <a:gd name="connsiteX372" fmla="*/ 1137285 w 1227772"/>
              <a:gd name="connsiteY372" fmla="*/ 80963 h 115252"/>
              <a:gd name="connsiteX373" fmla="*/ 1137285 w 1227772"/>
              <a:gd name="connsiteY373" fmla="*/ 85725 h 115252"/>
              <a:gd name="connsiteX374" fmla="*/ 1209675 w 1227772"/>
              <a:gd name="connsiteY374" fmla="*/ 64770 h 115252"/>
              <a:gd name="connsiteX375" fmla="*/ 1195388 w 1227772"/>
              <a:gd name="connsiteY375" fmla="*/ 79058 h 115252"/>
              <a:gd name="connsiteX376" fmla="*/ 1182053 w 1227772"/>
              <a:gd name="connsiteY376" fmla="*/ 56198 h 115252"/>
              <a:gd name="connsiteX377" fmla="*/ 1196340 w 1227772"/>
              <a:gd name="connsiteY377" fmla="*/ 32385 h 115252"/>
              <a:gd name="connsiteX378" fmla="*/ 1209675 w 1227772"/>
              <a:gd name="connsiteY378" fmla="*/ 45720 h 115252"/>
              <a:gd name="connsiteX379" fmla="*/ 1209675 w 1227772"/>
              <a:gd name="connsiteY379" fmla="*/ 64770 h 115252"/>
              <a:gd name="connsiteX380" fmla="*/ 1227773 w 1227772"/>
              <a:gd name="connsiteY380" fmla="*/ 85725 h 115252"/>
              <a:gd name="connsiteX381" fmla="*/ 1227773 w 1227772"/>
              <a:gd name="connsiteY381" fmla="*/ 80963 h 115252"/>
              <a:gd name="connsiteX382" fmla="*/ 1220153 w 1227772"/>
              <a:gd name="connsiteY382" fmla="*/ 80010 h 115252"/>
              <a:gd name="connsiteX383" fmla="*/ 1220153 w 1227772"/>
              <a:gd name="connsiteY383" fmla="*/ 0 h 115252"/>
              <a:gd name="connsiteX384" fmla="*/ 1200150 w 1227772"/>
              <a:gd name="connsiteY384" fmla="*/ 0 h 115252"/>
              <a:gd name="connsiteX385" fmla="*/ 1200150 w 1227772"/>
              <a:gd name="connsiteY385" fmla="*/ 4763 h 115252"/>
              <a:gd name="connsiteX386" fmla="*/ 1208723 w 1227772"/>
              <a:gd name="connsiteY386" fmla="*/ 5715 h 115252"/>
              <a:gd name="connsiteX387" fmla="*/ 1208723 w 1227772"/>
              <a:gd name="connsiteY387" fmla="*/ 33338 h 115252"/>
              <a:gd name="connsiteX388" fmla="*/ 1193482 w 1227772"/>
              <a:gd name="connsiteY388" fmla="*/ 26670 h 115252"/>
              <a:gd name="connsiteX389" fmla="*/ 1169670 w 1227772"/>
              <a:gd name="connsiteY389" fmla="*/ 57150 h 115252"/>
              <a:gd name="connsiteX390" fmla="*/ 1191578 w 1227772"/>
              <a:gd name="connsiteY390" fmla="*/ 85725 h 115252"/>
              <a:gd name="connsiteX391" fmla="*/ 1209675 w 1227772"/>
              <a:gd name="connsiteY391" fmla="*/ 76200 h 115252"/>
              <a:gd name="connsiteX392" fmla="*/ 1210628 w 1227772"/>
              <a:gd name="connsiteY392" fmla="*/ 84773 h 115252"/>
              <a:gd name="connsiteX393" fmla="*/ 1227773 w 1227772"/>
              <a:gd name="connsiteY393" fmla="*/ 84773 h 11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</a:cxnLst>
            <a:rect l="l" t="t" r="r" b="b"/>
            <a:pathLst>
              <a:path w="1227772" h="115252">
                <a:moveTo>
                  <a:pt x="57150" y="42863"/>
                </a:moveTo>
                <a:cubicBezTo>
                  <a:pt x="57150" y="65723"/>
                  <a:pt x="47625" y="80010"/>
                  <a:pt x="25718" y="80010"/>
                </a:cubicBezTo>
                <a:lnTo>
                  <a:pt x="20955" y="80010"/>
                </a:lnTo>
                <a:lnTo>
                  <a:pt x="20955" y="4763"/>
                </a:lnTo>
                <a:lnTo>
                  <a:pt x="23813" y="4763"/>
                </a:lnTo>
                <a:cubicBezTo>
                  <a:pt x="46672" y="5715"/>
                  <a:pt x="57150" y="16192"/>
                  <a:pt x="57150" y="42863"/>
                </a:cubicBezTo>
                <a:moveTo>
                  <a:pt x="70485" y="43815"/>
                </a:moveTo>
                <a:cubicBezTo>
                  <a:pt x="70485" y="15240"/>
                  <a:pt x="54293" y="0"/>
                  <a:pt x="27622" y="0"/>
                </a:cubicBezTo>
                <a:lnTo>
                  <a:pt x="0" y="0"/>
                </a:lnTo>
                <a:lnTo>
                  <a:pt x="0" y="4763"/>
                </a:lnTo>
                <a:lnTo>
                  <a:pt x="9525" y="5715"/>
                </a:lnTo>
                <a:lnTo>
                  <a:pt x="9525" y="80963"/>
                </a:lnTo>
                <a:lnTo>
                  <a:pt x="0" y="81915"/>
                </a:lnTo>
                <a:lnTo>
                  <a:pt x="0" y="86677"/>
                </a:lnTo>
                <a:lnTo>
                  <a:pt x="24765" y="86677"/>
                </a:lnTo>
                <a:cubicBezTo>
                  <a:pt x="50482" y="85725"/>
                  <a:pt x="70485" y="76200"/>
                  <a:pt x="70485" y="43815"/>
                </a:cubicBezTo>
                <a:moveTo>
                  <a:pt x="116205" y="50483"/>
                </a:moveTo>
                <a:lnTo>
                  <a:pt x="91440" y="50483"/>
                </a:lnTo>
                <a:cubicBezTo>
                  <a:pt x="92393" y="40958"/>
                  <a:pt x="96203" y="32385"/>
                  <a:pt x="104775" y="32385"/>
                </a:cubicBezTo>
                <a:cubicBezTo>
                  <a:pt x="112395" y="32385"/>
                  <a:pt x="115253" y="38100"/>
                  <a:pt x="115253" y="48577"/>
                </a:cubicBezTo>
                <a:lnTo>
                  <a:pt x="115253" y="50483"/>
                </a:lnTo>
                <a:close/>
                <a:moveTo>
                  <a:pt x="126682" y="57150"/>
                </a:moveTo>
                <a:cubicBezTo>
                  <a:pt x="126682" y="55245"/>
                  <a:pt x="126682" y="54292"/>
                  <a:pt x="126682" y="52388"/>
                </a:cubicBezTo>
                <a:cubicBezTo>
                  <a:pt x="126682" y="35242"/>
                  <a:pt x="118110" y="27623"/>
                  <a:pt x="104775" y="27623"/>
                </a:cubicBezTo>
                <a:cubicBezTo>
                  <a:pt x="89535" y="27623"/>
                  <a:pt x="79057" y="39052"/>
                  <a:pt x="79057" y="58102"/>
                </a:cubicBezTo>
                <a:cubicBezTo>
                  <a:pt x="79057" y="75248"/>
                  <a:pt x="86678" y="86677"/>
                  <a:pt x="103822" y="86677"/>
                </a:cubicBezTo>
                <a:cubicBezTo>
                  <a:pt x="115253" y="86677"/>
                  <a:pt x="122872" y="80963"/>
                  <a:pt x="125730" y="71438"/>
                </a:cubicBezTo>
                <a:lnTo>
                  <a:pt x="120968" y="69533"/>
                </a:lnTo>
                <a:cubicBezTo>
                  <a:pt x="118110" y="76200"/>
                  <a:pt x="114300" y="79058"/>
                  <a:pt x="106680" y="79058"/>
                </a:cubicBezTo>
                <a:cubicBezTo>
                  <a:pt x="95250" y="79058"/>
                  <a:pt x="91440" y="70485"/>
                  <a:pt x="91440" y="56198"/>
                </a:cubicBezTo>
                <a:lnTo>
                  <a:pt x="126682" y="56198"/>
                </a:lnTo>
                <a:close/>
                <a:moveTo>
                  <a:pt x="132397" y="85725"/>
                </a:moveTo>
                <a:lnTo>
                  <a:pt x="159068" y="85725"/>
                </a:lnTo>
                <a:lnTo>
                  <a:pt x="159068" y="80963"/>
                </a:lnTo>
                <a:lnTo>
                  <a:pt x="150495" y="80010"/>
                </a:lnTo>
                <a:lnTo>
                  <a:pt x="150495" y="0"/>
                </a:lnTo>
                <a:lnTo>
                  <a:pt x="131445" y="0"/>
                </a:lnTo>
                <a:lnTo>
                  <a:pt x="131445" y="4763"/>
                </a:lnTo>
                <a:lnTo>
                  <a:pt x="139065" y="5715"/>
                </a:lnTo>
                <a:lnTo>
                  <a:pt x="139065" y="80010"/>
                </a:lnTo>
                <a:lnTo>
                  <a:pt x="131445" y="80963"/>
                </a:lnTo>
                <a:lnTo>
                  <a:pt x="131445" y="85725"/>
                </a:lnTo>
                <a:close/>
                <a:moveTo>
                  <a:pt x="185738" y="12383"/>
                </a:moveTo>
                <a:cubicBezTo>
                  <a:pt x="185738" y="7620"/>
                  <a:pt x="182880" y="5715"/>
                  <a:pt x="178118" y="5715"/>
                </a:cubicBezTo>
                <a:cubicBezTo>
                  <a:pt x="173355" y="5715"/>
                  <a:pt x="171450" y="8573"/>
                  <a:pt x="171450" y="12383"/>
                </a:cubicBezTo>
                <a:cubicBezTo>
                  <a:pt x="171450" y="16192"/>
                  <a:pt x="173355" y="19050"/>
                  <a:pt x="178118" y="19050"/>
                </a:cubicBezTo>
                <a:cubicBezTo>
                  <a:pt x="183832" y="19050"/>
                  <a:pt x="185738" y="16192"/>
                  <a:pt x="185738" y="12383"/>
                </a:cubicBezTo>
                <a:moveTo>
                  <a:pt x="166688" y="85725"/>
                </a:moveTo>
                <a:lnTo>
                  <a:pt x="194310" y="85725"/>
                </a:lnTo>
                <a:lnTo>
                  <a:pt x="194310" y="80963"/>
                </a:lnTo>
                <a:lnTo>
                  <a:pt x="185738" y="80010"/>
                </a:lnTo>
                <a:lnTo>
                  <a:pt x="185738" y="28575"/>
                </a:lnTo>
                <a:lnTo>
                  <a:pt x="166688" y="28575"/>
                </a:lnTo>
                <a:lnTo>
                  <a:pt x="166688" y="33338"/>
                </a:lnTo>
                <a:lnTo>
                  <a:pt x="175260" y="34290"/>
                </a:lnTo>
                <a:lnTo>
                  <a:pt x="175260" y="80963"/>
                </a:lnTo>
                <a:lnTo>
                  <a:pt x="166688" y="81915"/>
                </a:lnTo>
                <a:lnTo>
                  <a:pt x="166688" y="85725"/>
                </a:lnTo>
                <a:close/>
                <a:moveTo>
                  <a:pt x="244793" y="33338"/>
                </a:moveTo>
                <a:lnTo>
                  <a:pt x="250507" y="33338"/>
                </a:lnTo>
                <a:lnTo>
                  <a:pt x="250507" y="28575"/>
                </a:lnTo>
                <a:lnTo>
                  <a:pt x="230505" y="28575"/>
                </a:lnTo>
                <a:lnTo>
                  <a:pt x="230505" y="33338"/>
                </a:lnTo>
                <a:lnTo>
                  <a:pt x="238125" y="33338"/>
                </a:lnTo>
                <a:lnTo>
                  <a:pt x="224790" y="73342"/>
                </a:lnTo>
                <a:lnTo>
                  <a:pt x="211455" y="33338"/>
                </a:lnTo>
                <a:lnTo>
                  <a:pt x="219075" y="33338"/>
                </a:lnTo>
                <a:lnTo>
                  <a:pt x="219075" y="28575"/>
                </a:lnTo>
                <a:lnTo>
                  <a:pt x="194310" y="28575"/>
                </a:lnTo>
                <a:lnTo>
                  <a:pt x="194310" y="33338"/>
                </a:lnTo>
                <a:lnTo>
                  <a:pt x="199072" y="33338"/>
                </a:lnTo>
                <a:lnTo>
                  <a:pt x="217170" y="85725"/>
                </a:lnTo>
                <a:lnTo>
                  <a:pt x="225743" y="85725"/>
                </a:lnTo>
                <a:lnTo>
                  <a:pt x="244793" y="33338"/>
                </a:lnTo>
                <a:close/>
                <a:moveTo>
                  <a:pt x="289560" y="50483"/>
                </a:moveTo>
                <a:lnTo>
                  <a:pt x="264795" y="50483"/>
                </a:lnTo>
                <a:cubicBezTo>
                  <a:pt x="265747" y="40958"/>
                  <a:pt x="269557" y="32385"/>
                  <a:pt x="278130" y="32385"/>
                </a:cubicBezTo>
                <a:cubicBezTo>
                  <a:pt x="285750" y="32385"/>
                  <a:pt x="288607" y="38100"/>
                  <a:pt x="288607" y="48577"/>
                </a:cubicBezTo>
                <a:lnTo>
                  <a:pt x="288607" y="50483"/>
                </a:lnTo>
                <a:close/>
                <a:moveTo>
                  <a:pt x="300038" y="57150"/>
                </a:moveTo>
                <a:cubicBezTo>
                  <a:pt x="300038" y="55245"/>
                  <a:pt x="300038" y="54292"/>
                  <a:pt x="300038" y="52388"/>
                </a:cubicBezTo>
                <a:cubicBezTo>
                  <a:pt x="300038" y="35242"/>
                  <a:pt x="291465" y="27623"/>
                  <a:pt x="278130" y="27623"/>
                </a:cubicBezTo>
                <a:cubicBezTo>
                  <a:pt x="262890" y="27623"/>
                  <a:pt x="252413" y="39052"/>
                  <a:pt x="252413" y="58102"/>
                </a:cubicBezTo>
                <a:cubicBezTo>
                  <a:pt x="252413" y="75248"/>
                  <a:pt x="260032" y="86677"/>
                  <a:pt x="277178" y="86677"/>
                </a:cubicBezTo>
                <a:cubicBezTo>
                  <a:pt x="288607" y="86677"/>
                  <a:pt x="296228" y="80963"/>
                  <a:pt x="299085" y="71438"/>
                </a:cubicBezTo>
                <a:lnTo>
                  <a:pt x="294322" y="69533"/>
                </a:lnTo>
                <a:cubicBezTo>
                  <a:pt x="291465" y="76200"/>
                  <a:pt x="287655" y="79058"/>
                  <a:pt x="280035" y="79058"/>
                </a:cubicBezTo>
                <a:cubicBezTo>
                  <a:pt x="268605" y="79058"/>
                  <a:pt x="264795" y="70485"/>
                  <a:pt x="264795" y="56198"/>
                </a:cubicBezTo>
                <a:lnTo>
                  <a:pt x="300038" y="56198"/>
                </a:lnTo>
                <a:close/>
                <a:moveTo>
                  <a:pt x="352425" y="38100"/>
                </a:moveTo>
                <a:cubicBezTo>
                  <a:pt x="352425" y="31433"/>
                  <a:pt x="346710" y="27623"/>
                  <a:pt x="340995" y="27623"/>
                </a:cubicBezTo>
                <a:cubicBezTo>
                  <a:pt x="332422" y="27623"/>
                  <a:pt x="327660" y="32385"/>
                  <a:pt x="324803" y="38100"/>
                </a:cubicBezTo>
                <a:lnTo>
                  <a:pt x="323850" y="28575"/>
                </a:lnTo>
                <a:lnTo>
                  <a:pt x="307657" y="28575"/>
                </a:lnTo>
                <a:lnTo>
                  <a:pt x="307657" y="33338"/>
                </a:lnTo>
                <a:lnTo>
                  <a:pt x="315278" y="34290"/>
                </a:lnTo>
                <a:lnTo>
                  <a:pt x="315278" y="80963"/>
                </a:lnTo>
                <a:lnTo>
                  <a:pt x="307657" y="81915"/>
                </a:lnTo>
                <a:lnTo>
                  <a:pt x="307657" y="86677"/>
                </a:lnTo>
                <a:lnTo>
                  <a:pt x="338138" y="86677"/>
                </a:lnTo>
                <a:lnTo>
                  <a:pt x="338138" y="81915"/>
                </a:lnTo>
                <a:lnTo>
                  <a:pt x="325755" y="80963"/>
                </a:lnTo>
                <a:lnTo>
                  <a:pt x="325755" y="49530"/>
                </a:lnTo>
                <a:cubicBezTo>
                  <a:pt x="325755" y="42863"/>
                  <a:pt x="331470" y="35242"/>
                  <a:pt x="337185" y="35242"/>
                </a:cubicBezTo>
                <a:cubicBezTo>
                  <a:pt x="339090" y="35242"/>
                  <a:pt x="340995" y="36195"/>
                  <a:pt x="340995" y="38100"/>
                </a:cubicBezTo>
                <a:cubicBezTo>
                  <a:pt x="340995" y="38100"/>
                  <a:pt x="340995" y="39052"/>
                  <a:pt x="340995" y="39052"/>
                </a:cubicBezTo>
                <a:lnTo>
                  <a:pt x="337185" y="40958"/>
                </a:lnTo>
                <a:cubicBezTo>
                  <a:pt x="337185" y="45720"/>
                  <a:pt x="340043" y="48577"/>
                  <a:pt x="344805" y="48577"/>
                </a:cubicBezTo>
                <a:cubicBezTo>
                  <a:pt x="348615" y="46673"/>
                  <a:pt x="352425" y="43815"/>
                  <a:pt x="352425" y="38100"/>
                </a:cubicBezTo>
                <a:moveTo>
                  <a:pt x="378143" y="12383"/>
                </a:moveTo>
                <a:cubicBezTo>
                  <a:pt x="378143" y="7620"/>
                  <a:pt x="375285" y="5715"/>
                  <a:pt x="370522" y="5715"/>
                </a:cubicBezTo>
                <a:cubicBezTo>
                  <a:pt x="365760" y="5715"/>
                  <a:pt x="363855" y="8573"/>
                  <a:pt x="363855" y="12383"/>
                </a:cubicBezTo>
                <a:cubicBezTo>
                  <a:pt x="363855" y="16192"/>
                  <a:pt x="365760" y="19050"/>
                  <a:pt x="370522" y="19050"/>
                </a:cubicBezTo>
                <a:cubicBezTo>
                  <a:pt x="375285" y="19050"/>
                  <a:pt x="378143" y="16192"/>
                  <a:pt x="378143" y="12383"/>
                </a:cubicBezTo>
                <a:moveTo>
                  <a:pt x="358140" y="85725"/>
                </a:moveTo>
                <a:lnTo>
                  <a:pt x="385763" y="85725"/>
                </a:lnTo>
                <a:lnTo>
                  <a:pt x="385763" y="80963"/>
                </a:lnTo>
                <a:lnTo>
                  <a:pt x="377190" y="80010"/>
                </a:lnTo>
                <a:lnTo>
                  <a:pt x="377190" y="28575"/>
                </a:lnTo>
                <a:lnTo>
                  <a:pt x="358140" y="28575"/>
                </a:lnTo>
                <a:lnTo>
                  <a:pt x="358140" y="33338"/>
                </a:lnTo>
                <a:lnTo>
                  <a:pt x="366713" y="34290"/>
                </a:lnTo>
                <a:lnTo>
                  <a:pt x="366713" y="80963"/>
                </a:lnTo>
                <a:lnTo>
                  <a:pt x="358140" y="81915"/>
                </a:lnTo>
                <a:lnTo>
                  <a:pt x="358140" y="85725"/>
                </a:lnTo>
                <a:close/>
                <a:moveTo>
                  <a:pt x="429578" y="85725"/>
                </a:moveTo>
                <a:lnTo>
                  <a:pt x="455295" y="85725"/>
                </a:lnTo>
                <a:lnTo>
                  <a:pt x="455295" y="80963"/>
                </a:lnTo>
                <a:lnTo>
                  <a:pt x="447675" y="80010"/>
                </a:lnTo>
                <a:lnTo>
                  <a:pt x="447675" y="46673"/>
                </a:lnTo>
                <a:cubicBezTo>
                  <a:pt x="447675" y="33338"/>
                  <a:pt x="442913" y="27623"/>
                  <a:pt x="430530" y="27623"/>
                </a:cubicBezTo>
                <a:cubicBezTo>
                  <a:pt x="421005" y="27623"/>
                  <a:pt x="414338" y="33338"/>
                  <a:pt x="410528" y="38100"/>
                </a:cubicBezTo>
                <a:lnTo>
                  <a:pt x="409575" y="28575"/>
                </a:lnTo>
                <a:lnTo>
                  <a:pt x="393382" y="28575"/>
                </a:lnTo>
                <a:lnTo>
                  <a:pt x="393382" y="33338"/>
                </a:lnTo>
                <a:lnTo>
                  <a:pt x="401003" y="34290"/>
                </a:lnTo>
                <a:lnTo>
                  <a:pt x="401003" y="80963"/>
                </a:lnTo>
                <a:lnTo>
                  <a:pt x="393382" y="81915"/>
                </a:lnTo>
                <a:lnTo>
                  <a:pt x="393382" y="86677"/>
                </a:lnTo>
                <a:lnTo>
                  <a:pt x="419100" y="86677"/>
                </a:lnTo>
                <a:lnTo>
                  <a:pt x="419100" y="81915"/>
                </a:lnTo>
                <a:lnTo>
                  <a:pt x="411480" y="80963"/>
                </a:lnTo>
                <a:lnTo>
                  <a:pt x="411480" y="50483"/>
                </a:lnTo>
                <a:cubicBezTo>
                  <a:pt x="411480" y="40958"/>
                  <a:pt x="418147" y="36195"/>
                  <a:pt x="425768" y="36195"/>
                </a:cubicBezTo>
                <a:cubicBezTo>
                  <a:pt x="434340" y="36195"/>
                  <a:pt x="436245" y="40958"/>
                  <a:pt x="436245" y="48577"/>
                </a:cubicBezTo>
                <a:lnTo>
                  <a:pt x="436245" y="81915"/>
                </a:lnTo>
                <a:lnTo>
                  <a:pt x="428625" y="82867"/>
                </a:lnTo>
                <a:lnTo>
                  <a:pt x="428625" y="85725"/>
                </a:lnTo>
                <a:close/>
                <a:moveTo>
                  <a:pt x="484822" y="87630"/>
                </a:moveTo>
                <a:cubicBezTo>
                  <a:pt x="495300" y="87630"/>
                  <a:pt x="501015" y="90488"/>
                  <a:pt x="501015" y="96202"/>
                </a:cubicBezTo>
                <a:cubicBezTo>
                  <a:pt x="501015" y="103823"/>
                  <a:pt x="495300" y="107633"/>
                  <a:pt x="484822" y="107633"/>
                </a:cubicBezTo>
                <a:cubicBezTo>
                  <a:pt x="470535" y="107633"/>
                  <a:pt x="466725" y="102870"/>
                  <a:pt x="466725" y="97155"/>
                </a:cubicBezTo>
                <a:cubicBezTo>
                  <a:pt x="466725" y="94298"/>
                  <a:pt x="467678" y="89535"/>
                  <a:pt x="469582" y="87630"/>
                </a:cubicBezTo>
                <a:lnTo>
                  <a:pt x="484822" y="87630"/>
                </a:lnTo>
                <a:close/>
                <a:moveTo>
                  <a:pt x="471488" y="46673"/>
                </a:moveTo>
                <a:cubicBezTo>
                  <a:pt x="471488" y="35242"/>
                  <a:pt x="476250" y="31433"/>
                  <a:pt x="481965" y="31433"/>
                </a:cubicBezTo>
                <a:cubicBezTo>
                  <a:pt x="488632" y="31433"/>
                  <a:pt x="492443" y="35242"/>
                  <a:pt x="492443" y="46673"/>
                </a:cubicBezTo>
                <a:cubicBezTo>
                  <a:pt x="492443" y="59055"/>
                  <a:pt x="487680" y="62865"/>
                  <a:pt x="481965" y="62865"/>
                </a:cubicBezTo>
                <a:cubicBezTo>
                  <a:pt x="476250" y="62865"/>
                  <a:pt x="471488" y="59055"/>
                  <a:pt x="471488" y="46673"/>
                </a:cubicBezTo>
                <a:moveTo>
                  <a:pt x="471488" y="74295"/>
                </a:moveTo>
                <a:cubicBezTo>
                  <a:pt x="471488" y="72390"/>
                  <a:pt x="473393" y="70485"/>
                  <a:pt x="477203" y="67627"/>
                </a:cubicBezTo>
                <a:cubicBezTo>
                  <a:pt x="479107" y="67627"/>
                  <a:pt x="481013" y="68580"/>
                  <a:pt x="483870" y="68580"/>
                </a:cubicBezTo>
                <a:cubicBezTo>
                  <a:pt x="496253" y="68580"/>
                  <a:pt x="504825" y="60960"/>
                  <a:pt x="504825" y="47625"/>
                </a:cubicBezTo>
                <a:cubicBezTo>
                  <a:pt x="504825" y="40958"/>
                  <a:pt x="501968" y="36195"/>
                  <a:pt x="499110" y="33338"/>
                </a:cubicBezTo>
                <a:lnTo>
                  <a:pt x="509588" y="31433"/>
                </a:lnTo>
                <a:lnTo>
                  <a:pt x="509588" y="24765"/>
                </a:lnTo>
                <a:cubicBezTo>
                  <a:pt x="508635" y="23813"/>
                  <a:pt x="507682" y="23813"/>
                  <a:pt x="505778" y="23813"/>
                </a:cubicBezTo>
                <a:cubicBezTo>
                  <a:pt x="501968" y="23813"/>
                  <a:pt x="498157" y="26670"/>
                  <a:pt x="495300" y="29527"/>
                </a:cubicBezTo>
                <a:cubicBezTo>
                  <a:pt x="492443" y="27623"/>
                  <a:pt x="488632" y="26670"/>
                  <a:pt x="482918" y="26670"/>
                </a:cubicBezTo>
                <a:cubicBezTo>
                  <a:pt x="467678" y="26670"/>
                  <a:pt x="460057" y="37148"/>
                  <a:pt x="460057" y="48577"/>
                </a:cubicBezTo>
                <a:cubicBezTo>
                  <a:pt x="460057" y="57150"/>
                  <a:pt x="463868" y="63817"/>
                  <a:pt x="470535" y="66675"/>
                </a:cubicBezTo>
                <a:cubicBezTo>
                  <a:pt x="464820" y="71438"/>
                  <a:pt x="460057" y="75248"/>
                  <a:pt x="460057" y="80010"/>
                </a:cubicBezTo>
                <a:cubicBezTo>
                  <a:pt x="460057" y="82867"/>
                  <a:pt x="461010" y="84773"/>
                  <a:pt x="463868" y="86677"/>
                </a:cubicBezTo>
                <a:cubicBezTo>
                  <a:pt x="460057" y="88583"/>
                  <a:pt x="456247" y="94298"/>
                  <a:pt x="456247" y="100965"/>
                </a:cubicBezTo>
                <a:cubicBezTo>
                  <a:pt x="456247" y="108585"/>
                  <a:pt x="462915" y="115252"/>
                  <a:pt x="481013" y="115252"/>
                </a:cubicBezTo>
                <a:cubicBezTo>
                  <a:pt x="502920" y="115252"/>
                  <a:pt x="508635" y="106680"/>
                  <a:pt x="508635" y="95250"/>
                </a:cubicBezTo>
                <a:cubicBezTo>
                  <a:pt x="508635" y="81915"/>
                  <a:pt x="499110" y="78105"/>
                  <a:pt x="485775" y="78105"/>
                </a:cubicBezTo>
                <a:lnTo>
                  <a:pt x="475297" y="78105"/>
                </a:lnTo>
                <a:cubicBezTo>
                  <a:pt x="472440" y="77152"/>
                  <a:pt x="471488" y="77152"/>
                  <a:pt x="471488" y="74295"/>
                </a:cubicBezTo>
                <a:moveTo>
                  <a:pt x="572453" y="69533"/>
                </a:moveTo>
                <a:cubicBezTo>
                  <a:pt x="572453" y="76200"/>
                  <a:pt x="566738" y="80010"/>
                  <a:pt x="561022" y="80010"/>
                </a:cubicBezTo>
                <a:cubicBezTo>
                  <a:pt x="555307" y="80010"/>
                  <a:pt x="553403" y="76200"/>
                  <a:pt x="553403" y="70485"/>
                </a:cubicBezTo>
                <a:cubicBezTo>
                  <a:pt x="553403" y="63817"/>
                  <a:pt x="556260" y="59055"/>
                  <a:pt x="566738" y="59055"/>
                </a:cubicBezTo>
                <a:lnTo>
                  <a:pt x="572453" y="59055"/>
                </a:lnTo>
                <a:lnTo>
                  <a:pt x="572453" y="69533"/>
                </a:lnTo>
                <a:close/>
                <a:moveTo>
                  <a:pt x="583882" y="86677"/>
                </a:moveTo>
                <a:cubicBezTo>
                  <a:pt x="587693" y="86677"/>
                  <a:pt x="590550" y="85725"/>
                  <a:pt x="592455" y="84773"/>
                </a:cubicBezTo>
                <a:lnTo>
                  <a:pt x="591503" y="80963"/>
                </a:lnTo>
                <a:cubicBezTo>
                  <a:pt x="590550" y="80963"/>
                  <a:pt x="588645" y="81915"/>
                  <a:pt x="587693" y="81915"/>
                </a:cubicBezTo>
                <a:cubicBezTo>
                  <a:pt x="584835" y="81915"/>
                  <a:pt x="583882" y="80010"/>
                  <a:pt x="583882" y="75248"/>
                </a:cubicBezTo>
                <a:lnTo>
                  <a:pt x="583882" y="49530"/>
                </a:lnTo>
                <a:cubicBezTo>
                  <a:pt x="583882" y="33338"/>
                  <a:pt x="577215" y="27623"/>
                  <a:pt x="563880" y="27623"/>
                </a:cubicBezTo>
                <a:cubicBezTo>
                  <a:pt x="552450" y="27623"/>
                  <a:pt x="544830" y="33338"/>
                  <a:pt x="544830" y="41910"/>
                </a:cubicBezTo>
                <a:cubicBezTo>
                  <a:pt x="544830" y="46673"/>
                  <a:pt x="547688" y="48577"/>
                  <a:pt x="551497" y="48577"/>
                </a:cubicBezTo>
                <a:cubicBezTo>
                  <a:pt x="555307" y="48577"/>
                  <a:pt x="558165" y="46673"/>
                  <a:pt x="558165" y="42863"/>
                </a:cubicBezTo>
                <a:cubicBezTo>
                  <a:pt x="558165" y="41910"/>
                  <a:pt x="558165" y="40005"/>
                  <a:pt x="557213" y="39052"/>
                </a:cubicBezTo>
                <a:lnTo>
                  <a:pt x="552450" y="39052"/>
                </a:lnTo>
                <a:cubicBezTo>
                  <a:pt x="552450" y="38100"/>
                  <a:pt x="552450" y="38100"/>
                  <a:pt x="552450" y="37148"/>
                </a:cubicBezTo>
                <a:cubicBezTo>
                  <a:pt x="552450" y="32385"/>
                  <a:pt x="558165" y="32385"/>
                  <a:pt x="561975" y="32385"/>
                </a:cubicBezTo>
                <a:cubicBezTo>
                  <a:pt x="570547" y="32385"/>
                  <a:pt x="573405" y="38100"/>
                  <a:pt x="573405" y="47625"/>
                </a:cubicBezTo>
                <a:lnTo>
                  <a:pt x="573405" y="55245"/>
                </a:lnTo>
                <a:lnTo>
                  <a:pt x="565785" y="55245"/>
                </a:lnTo>
                <a:cubicBezTo>
                  <a:pt x="552450" y="55245"/>
                  <a:pt x="541972" y="59055"/>
                  <a:pt x="541972" y="71438"/>
                </a:cubicBezTo>
                <a:cubicBezTo>
                  <a:pt x="541972" y="81915"/>
                  <a:pt x="548640" y="85725"/>
                  <a:pt x="557213" y="85725"/>
                </a:cubicBezTo>
                <a:cubicBezTo>
                  <a:pt x="563880" y="85725"/>
                  <a:pt x="570547" y="82867"/>
                  <a:pt x="573405" y="77152"/>
                </a:cubicBezTo>
                <a:cubicBezTo>
                  <a:pt x="574357" y="84773"/>
                  <a:pt x="577215" y="86677"/>
                  <a:pt x="583882" y="86677"/>
                </a:cubicBezTo>
                <a:moveTo>
                  <a:pt x="665797" y="57150"/>
                </a:moveTo>
                <a:cubicBezTo>
                  <a:pt x="665797" y="72390"/>
                  <a:pt x="662940" y="80963"/>
                  <a:pt x="652463" y="80963"/>
                </a:cubicBezTo>
                <a:cubicBezTo>
                  <a:pt x="644843" y="80963"/>
                  <a:pt x="638175" y="75248"/>
                  <a:pt x="638175" y="66675"/>
                </a:cubicBezTo>
                <a:lnTo>
                  <a:pt x="638175" y="49530"/>
                </a:lnTo>
                <a:cubicBezTo>
                  <a:pt x="638175" y="40005"/>
                  <a:pt x="644843" y="34290"/>
                  <a:pt x="652463" y="34290"/>
                </a:cubicBezTo>
                <a:cubicBezTo>
                  <a:pt x="662940" y="34290"/>
                  <a:pt x="665797" y="42863"/>
                  <a:pt x="665797" y="57150"/>
                </a:cubicBezTo>
                <a:moveTo>
                  <a:pt x="677228" y="56198"/>
                </a:moveTo>
                <a:cubicBezTo>
                  <a:pt x="677228" y="37148"/>
                  <a:pt x="669607" y="26670"/>
                  <a:pt x="656272" y="26670"/>
                </a:cubicBezTo>
                <a:cubicBezTo>
                  <a:pt x="646747" y="26670"/>
                  <a:pt x="641032" y="31433"/>
                  <a:pt x="638175" y="36195"/>
                </a:cubicBezTo>
                <a:lnTo>
                  <a:pt x="638175" y="0"/>
                </a:lnTo>
                <a:lnTo>
                  <a:pt x="620078" y="0"/>
                </a:lnTo>
                <a:lnTo>
                  <a:pt x="620078" y="4763"/>
                </a:lnTo>
                <a:lnTo>
                  <a:pt x="627697" y="5715"/>
                </a:lnTo>
                <a:lnTo>
                  <a:pt x="627697" y="86677"/>
                </a:lnTo>
                <a:lnTo>
                  <a:pt x="631507" y="86677"/>
                </a:lnTo>
                <a:lnTo>
                  <a:pt x="636270" y="80010"/>
                </a:lnTo>
                <a:cubicBezTo>
                  <a:pt x="640080" y="83820"/>
                  <a:pt x="645795" y="86677"/>
                  <a:pt x="653415" y="86677"/>
                </a:cubicBezTo>
                <a:cubicBezTo>
                  <a:pt x="669607" y="86677"/>
                  <a:pt x="677228" y="73342"/>
                  <a:pt x="677228" y="56198"/>
                </a:cubicBezTo>
                <a:moveTo>
                  <a:pt x="722947" y="50483"/>
                </a:moveTo>
                <a:lnTo>
                  <a:pt x="698182" y="50483"/>
                </a:lnTo>
                <a:cubicBezTo>
                  <a:pt x="699135" y="40958"/>
                  <a:pt x="702945" y="32385"/>
                  <a:pt x="711518" y="32385"/>
                </a:cubicBezTo>
                <a:cubicBezTo>
                  <a:pt x="719138" y="32385"/>
                  <a:pt x="721995" y="38100"/>
                  <a:pt x="721995" y="48577"/>
                </a:cubicBezTo>
                <a:lnTo>
                  <a:pt x="721995" y="50483"/>
                </a:lnTo>
                <a:close/>
                <a:moveTo>
                  <a:pt x="733425" y="57150"/>
                </a:moveTo>
                <a:cubicBezTo>
                  <a:pt x="733425" y="55245"/>
                  <a:pt x="733425" y="54292"/>
                  <a:pt x="733425" y="52388"/>
                </a:cubicBezTo>
                <a:cubicBezTo>
                  <a:pt x="733425" y="35242"/>
                  <a:pt x="724853" y="27623"/>
                  <a:pt x="711518" y="27623"/>
                </a:cubicBezTo>
                <a:cubicBezTo>
                  <a:pt x="696278" y="27623"/>
                  <a:pt x="685800" y="39052"/>
                  <a:pt x="685800" y="58102"/>
                </a:cubicBezTo>
                <a:cubicBezTo>
                  <a:pt x="685800" y="75248"/>
                  <a:pt x="693420" y="86677"/>
                  <a:pt x="710565" y="86677"/>
                </a:cubicBezTo>
                <a:cubicBezTo>
                  <a:pt x="721995" y="86677"/>
                  <a:pt x="729615" y="80963"/>
                  <a:pt x="732472" y="71438"/>
                </a:cubicBezTo>
                <a:lnTo>
                  <a:pt x="727710" y="69533"/>
                </a:lnTo>
                <a:cubicBezTo>
                  <a:pt x="724853" y="76200"/>
                  <a:pt x="721043" y="79058"/>
                  <a:pt x="713422" y="79058"/>
                </a:cubicBezTo>
                <a:cubicBezTo>
                  <a:pt x="701993" y="79058"/>
                  <a:pt x="698182" y="70485"/>
                  <a:pt x="698182" y="56198"/>
                </a:cubicBezTo>
                <a:lnTo>
                  <a:pt x="733425" y="56198"/>
                </a:lnTo>
                <a:close/>
                <a:moveTo>
                  <a:pt x="815340" y="72390"/>
                </a:moveTo>
                <a:lnTo>
                  <a:pt x="810578" y="71438"/>
                </a:lnTo>
                <a:cubicBezTo>
                  <a:pt x="808672" y="78105"/>
                  <a:pt x="805815" y="80963"/>
                  <a:pt x="802005" y="80963"/>
                </a:cubicBezTo>
                <a:cubicBezTo>
                  <a:pt x="797243" y="80963"/>
                  <a:pt x="796290" y="78105"/>
                  <a:pt x="796290" y="72390"/>
                </a:cubicBezTo>
                <a:lnTo>
                  <a:pt x="796290" y="35242"/>
                </a:lnTo>
                <a:lnTo>
                  <a:pt x="808672" y="35242"/>
                </a:lnTo>
                <a:lnTo>
                  <a:pt x="808672" y="28575"/>
                </a:lnTo>
                <a:lnTo>
                  <a:pt x="796290" y="28575"/>
                </a:lnTo>
                <a:lnTo>
                  <a:pt x="796290" y="11430"/>
                </a:lnTo>
                <a:lnTo>
                  <a:pt x="793432" y="11430"/>
                </a:lnTo>
                <a:lnTo>
                  <a:pt x="785813" y="13335"/>
                </a:lnTo>
                <a:lnTo>
                  <a:pt x="785813" y="28575"/>
                </a:lnTo>
                <a:lnTo>
                  <a:pt x="759143" y="28575"/>
                </a:lnTo>
                <a:lnTo>
                  <a:pt x="759143" y="11430"/>
                </a:lnTo>
                <a:lnTo>
                  <a:pt x="756285" y="11430"/>
                </a:lnTo>
                <a:lnTo>
                  <a:pt x="748665" y="13335"/>
                </a:lnTo>
                <a:lnTo>
                  <a:pt x="748665" y="28575"/>
                </a:lnTo>
                <a:lnTo>
                  <a:pt x="740093" y="28575"/>
                </a:lnTo>
                <a:lnTo>
                  <a:pt x="740093" y="34290"/>
                </a:lnTo>
                <a:lnTo>
                  <a:pt x="748665" y="34290"/>
                </a:lnTo>
                <a:lnTo>
                  <a:pt x="748665" y="73342"/>
                </a:lnTo>
                <a:cubicBezTo>
                  <a:pt x="748665" y="82867"/>
                  <a:pt x="753428" y="86677"/>
                  <a:pt x="762000" y="86677"/>
                </a:cubicBezTo>
                <a:cubicBezTo>
                  <a:pt x="771525" y="86677"/>
                  <a:pt x="776288" y="81915"/>
                  <a:pt x="778193" y="72390"/>
                </a:cubicBezTo>
                <a:lnTo>
                  <a:pt x="773430" y="71438"/>
                </a:lnTo>
                <a:cubicBezTo>
                  <a:pt x="771525" y="78105"/>
                  <a:pt x="768668" y="80963"/>
                  <a:pt x="764857" y="80963"/>
                </a:cubicBezTo>
                <a:cubicBezTo>
                  <a:pt x="760095" y="80963"/>
                  <a:pt x="759143" y="78105"/>
                  <a:pt x="759143" y="72390"/>
                </a:cubicBezTo>
                <a:lnTo>
                  <a:pt x="759143" y="35242"/>
                </a:lnTo>
                <a:lnTo>
                  <a:pt x="785813" y="35242"/>
                </a:lnTo>
                <a:lnTo>
                  <a:pt x="785813" y="74295"/>
                </a:lnTo>
                <a:cubicBezTo>
                  <a:pt x="785813" y="83820"/>
                  <a:pt x="790575" y="87630"/>
                  <a:pt x="799147" y="87630"/>
                </a:cubicBezTo>
                <a:cubicBezTo>
                  <a:pt x="808672" y="86677"/>
                  <a:pt x="813435" y="81915"/>
                  <a:pt x="815340" y="72390"/>
                </a:cubicBezTo>
                <a:moveTo>
                  <a:pt x="858203" y="50483"/>
                </a:moveTo>
                <a:lnTo>
                  <a:pt x="833438" y="50483"/>
                </a:lnTo>
                <a:cubicBezTo>
                  <a:pt x="834390" y="40958"/>
                  <a:pt x="838200" y="32385"/>
                  <a:pt x="846772" y="32385"/>
                </a:cubicBezTo>
                <a:cubicBezTo>
                  <a:pt x="854393" y="32385"/>
                  <a:pt x="857250" y="38100"/>
                  <a:pt x="857250" y="48577"/>
                </a:cubicBezTo>
                <a:lnTo>
                  <a:pt x="857250" y="50483"/>
                </a:lnTo>
                <a:close/>
                <a:moveTo>
                  <a:pt x="868680" y="57150"/>
                </a:moveTo>
                <a:cubicBezTo>
                  <a:pt x="868680" y="55245"/>
                  <a:pt x="868680" y="54292"/>
                  <a:pt x="868680" y="52388"/>
                </a:cubicBezTo>
                <a:cubicBezTo>
                  <a:pt x="868680" y="35242"/>
                  <a:pt x="860107" y="27623"/>
                  <a:pt x="846772" y="27623"/>
                </a:cubicBezTo>
                <a:cubicBezTo>
                  <a:pt x="831532" y="27623"/>
                  <a:pt x="821055" y="39052"/>
                  <a:pt x="821055" y="58102"/>
                </a:cubicBezTo>
                <a:cubicBezTo>
                  <a:pt x="821055" y="75248"/>
                  <a:pt x="828675" y="86677"/>
                  <a:pt x="845820" y="86677"/>
                </a:cubicBezTo>
                <a:cubicBezTo>
                  <a:pt x="857250" y="86677"/>
                  <a:pt x="864870" y="80963"/>
                  <a:pt x="867728" y="71438"/>
                </a:cubicBezTo>
                <a:lnTo>
                  <a:pt x="862965" y="69533"/>
                </a:lnTo>
                <a:cubicBezTo>
                  <a:pt x="860107" y="76200"/>
                  <a:pt x="856297" y="79058"/>
                  <a:pt x="848678" y="79058"/>
                </a:cubicBezTo>
                <a:cubicBezTo>
                  <a:pt x="837247" y="79058"/>
                  <a:pt x="833438" y="70485"/>
                  <a:pt x="833438" y="56198"/>
                </a:cubicBezTo>
                <a:lnTo>
                  <a:pt x="868680" y="56198"/>
                </a:lnTo>
                <a:close/>
                <a:moveTo>
                  <a:pt x="920115" y="38100"/>
                </a:moveTo>
                <a:cubicBezTo>
                  <a:pt x="920115" y="31433"/>
                  <a:pt x="914400" y="27623"/>
                  <a:pt x="908685" y="27623"/>
                </a:cubicBezTo>
                <a:cubicBezTo>
                  <a:pt x="900113" y="27623"/>
                  <a:pt x="895350" y="32385"/>
                  <a:pt x="892493" y="38100"/>
                </a:cubicBezTo>
                <a:lnTo>
                  <a:pt x="891540" y="28575"/>
                </a:lnTo>
                <a:lnTo>
                  <a:pt x="875347" y="28575"/>
                </a:lnTo>
                <a:lnTo>
                  <a:pt x="875347" y="33338"/>
                </a:lnTo>
                <a:lnTo>
                  <a:pt x="882968" y="34290"/>
                </a:lnTo>
                <a:lnTo>
                  <a:pt x="882968" y="80963"/>
                </a:lnTo>
                <a:lnTo>
                  <a:pt x="875347" y="81915"/>
                </a:lnTo>
                <a:lnTo>
                  <a:pt x="875347" y="86677"/>
                </a:lnTo>
                <a:lnTo>
                  <a:pt x="905828" y="86677"/>
                </a:lnTo>
                <a:lnTo>
                  <a:pt x="905828" y="81915"/>
                </a:lnTo>
                <a:lnTo>
                  <a:pt x="893445" y="80963"/>
                </a:lnTo>
                <a:lnTo>
                  <a:pt x="893445" y="49530"/>
                </a:lnTo>
                <a:cubicBezTo>
                  <a:pt x="893445" y="42863"/>
                  <a:pt x="899160" y="35242"/>
                  <a:pt x="904875" y="35242"/>
                </a:cubicBezTo>
                <a:cubicBezTo>
                  <a:pt x="906780" y="35242"/>
                  <a:pt x="908685" y="36195"/>
                  <a:pt x="908685" y="38100"/>
                </a:cubicBezTo>
                <a:cubicBezTo>
                  <a:pt x="908685" y="38100"/>
                  <a:pt x="908685" y="39052"/>
                  <a:pt x="908685" y="39052"/>
                </a:cubicBezTo>
                <a:lnTo>
                  <a:pt x="904875" y="40958"/>
                </a:lnTo>
                <a:cubicBezTo>
                  <a:pt x="904875" y="45720"/>
                  <a:pt x="907732" y="48577"/>
                  <a:pt x="912495" y="48577"/>
                </a:cubicBezTo>
                <a:cubicBezTo>
                  <a:pt x="917257" y="46673"/>
                  <a:pt x="920115" y="43815"/>
                  <a:pt x="920115" y="38100"/>
                </a:cubicBezTo>
                <a:moveTo>
                  <a:pt x="1024890" y="33338"/>
                </a:moveTo>
                <a:lnTo>
                  <a:pt x="1030605" y="33338"/>
                </a:lnTo>
                <a:lnTo>
                  <a:pt x="1030605" y="28575"/>
                </a:lnTo>
                <a:lnTo>
                  <a:pt x="1010603" y="28575"/>
                </a:lnTo>
                <a:lnTo>
                  <a:pt x="1010603" y="33338"/>
                </a:lnTo>
                <a:lnTo>
                  <a:pt x="1018222" y="33338"/>
                </a:lnTo>
                <a:lnTo>
                  <a:pt x="1007745" y="74295"/>
                </a:lnTo>
                <a:lnTo>
                  <a:pt x="993457" y="33338"/>
                </a:lnTo>
                <a:lnTo>
                  <a:pt x="999172" y="33338"/>
                </a:lnTo>
                <a:lnTo>
                  <a:pt x="999172" y="28575"/>
                </a:lnTo>
                <a:lnTo>
                  <a:pt x="978218" y="28575"/>
                </a:lnTo>
                <a:lnTo>
                  <a:pt x="978218" y="33338"/>
                </a:lnTo>
                <a:lnTo>
                  <a:pt x="982980" y="33338"/>
                </a:lnTo>
                <a:lnTo>
                  <a:pt x="985838" y="42863"/>
                </a:lnTo>
                <a:lnTo>
                  <a:pt x="974407" y="74295"/>
                </a:lnTo>
                <a:lnTo>
                  <a:pt x="962025" y="33338"/>
                </a:lnTo>
                <a:lnTo>
                  <a:pt x="969645" y="33338"/>
                </a:lnTo>
                <a:lnTo>
                  <a:pt x="969645" y="28575"/>
                </a:lnTo>
                <a:lnTo>
                  <a:pt x="944880" y="28575"/>
                </a:lnTo>
                <a:lnTo>
                  <a:pt x="944880" y="33338"/>
                </a:lnTo>
                <a:lnTo>
                  <a:pt x="949643" y="33338"/>
                </a:lnTo>
                <a:lnTo>
                  <a:pt x="966788" y="85725"/>
                </a:lnTo>
                <a:lnTo>
                  <a:pt x="975360" y="85725"/>
                </a:lnTo>
                <a:lnTo>
                  <a:pt x="987743" y="52388"/>
                </a:lnTo>
                <a:lnTo>
                  <a:pt x="988695" y="52388"/>
                </a:lnTo>
                <a:lnTo>
                  <a:pt x="1001078" y="85725"/>
                </a:lnTo>
                <a:lnTo>
                  <a:pt x="1009650" y="85725"/>
                </a:lnTo>
                <a:lnTo>
                  <a:pt x="1024890" y="33338"/>
                </a:lnTo>
                <a:close/>
                <a:moveTo>
                  <a:pt x="1072515" y="57150"/>
                </a:moveTo>
                <a:cubicBezTo>
                  <a:pt x="1072515" y="69533"/>
                  <a:pt x="1069657" y="80963"/>
                  <a:pt x="1059180" y="80963"/>
                </a:cubicBezTo>
                <a:cubicBezTo>
                  <a:pt x="1047750" y="80963"/>
                  <a:pt x="1044893" y="68580"/>
                  <a:pt x="1044893" y="56198"/>
                </a:cubicBezTo>
                <a:cubicBezTo>
                  <a:pt x="1044893" y="43815"/>
                  <a:pt x="1047750" y="32385"/>
                  <a:pt x="1058228" y="32385"/>
                </a:cubicBezTo>
                <a:cubicBezTo>
                  <a:pt x="1070610" y="32385"/>
                  <a:pt x="1072515" y="44767"/>
                  <a:pt x="1072515" y="57150"/>
                </a:cubicBezTo>
                <a:moveTo>
                  <a:pt x="1084898" y="57150"/>
                </a:moveTo>
                <a:cubicBezTo>
                  <a:pt x="1084898" y="40005"/>
                  <a:pt x="1077278" y="27623"/>
                  <a:pt x="1059180" y="27623"/>
                </a:cubicBezTo>
                <a:cubicBezTo>
                  <a:pt x="1042988" y="27623"/>
                  <a:pt x="1033463" y="40005"/>
                  <a:pt x="1033463" y="58102"/>
                </a:cubicBezTo>
                <a:cubicBezTo>
                  <a:pt x="1033463" y="75248"/>
                  <a:pt x="1042035" y="87630"/>
                  <a:pt x="1059180" y="87630"/>
                </a:cubicBezTo>
                <a:cubicBezTo>
                  <a:pt x="1075373" y="86677"/>
                  <a:pt x="1084898" y="75248"/>
                  <a:pt x="1084898" y="57150"/>
                </a:cubicBezTo>
                <a:moveTo>
                  <a:pt x="1136332" y="38100"/>
                </a:moveTo>
                <a:cubicBezTo>
                  <a:pt x="1136332" y="31433"/>
                  <a:pt x="1130618" y="27623"/>
                  <a:pt x="1124903" y="27623"/>
                </a:cubicBezTo>
                <a:cubicBezTo>
                  <a:pt x="1116330" y="27623"/>
                  <a:pt x="1111568" y="32385"/>
                  <a:pt x="1108710" y="38100"/>
                </a:cubicBezTo>
                <a:lnTo>
                  <a:pt x="1107757" y="28575"/>
                </a:lnTo>
                <a:lnTo>
                  <a:pt x="1091565" y="28575"/>
                </a:lnTo>
                <a:lnTo>
                  <a:pt x="1091565" y="33338"/>
                </a:lnTo>
                <a:lnTo>
                  <a:pt x="1099185" y="34290"/>
                </a:lnTo>
                <a:lnTo>
                  <a:pt x="1099185" y="80963"/>
                </a:lnTo>
                <a:lnTo>
                  <a:pt x="1091565" y="81915"/>
                </a:lnTo>
                <a:lnTo>
                  <a:pt x="1091565" y="86677"/>
                </a:lnTo>
                <a:lnTo>
                  <a:pt x="1122045" y="86677"/>
                </a:lnTo>
                <a:lnTo>
                  <a:pt x="1122045" y="81915"/>
                </a:lnTo>
                <a:lnTo>
                  <a:pt x="1109663" y="80963"/>
                </a:lnTo>
                <a:lnTo>
                  <a:pt x="1109663" y="49530"/>
                </a:lnTo>
                <a:cubicBezTo>
                  <a:pt x="1109663" y="42863"/>
                  <a:pt x="1115378" y="35242"/>
                  <a:pt x="1121093" y="35242"/>
                </a:cubicBezTo>
                <a:cubicBezTo>
                  <a:pt x="1122998" y="35242"/>
                  <a:pt x="1124903" y="36195"/>
                  <a:pt x="1124903" y="38100"/>
                </a:cubicBezTo>
                <a:cubicBezTo>
                  <a:pt x="1124903" y="38100"/>
                  <a:pt x="1124903" y="39052"/>
                  <a:pt x="1124903" y="39052"/>
                </a:cubicBezTo>
                <a:lnTo>
                  <a:pt x="1121093" y="40958"/>
                </a:lnTo>
                <a:cubicBezTo>
                  <a:pt x="1121093" y="45720"/>
                  <a:pt x="1123950" y="48577"/>
                  <a:pt x="1128713" y="48577"/>
                </a:cubicBezTo>
                <a:cubicBezTo>
                  <a:pt x="1132523" y="46673"/>
                  <a:pt x="1136332" y="43815"/>
                  <a:pt x="1136332" y="38100"/>
                </a:cubicBezTo>
                <a:moveTo>
                  <a:pt x="1138238" y="85725"/>
                </a:moveTo>
                <a:lnTo>
                  <a:pt x="1164907" y="85725"/>
                </a:lnTo>
                <a:lnTo>
                  <a:pt x="1164907" y="80963"/>
                </a:lnTo>
                <a:lnTo>
                  <a:pt x="1156335" y="80010"/>
                </a:lnTo>
                <a:lnTo>
                  <a:pt x="1156335" y="0"/>
                </a:lnTo>
                <a:lnTo>
                  <a:pt x="1137285" y="0"/>
                </a:lnTo>
                <a:lnTo>
                  <a:pt x="1137285" y="4763"/>
                </a:lnTo>
                <a:lnTo>
                  <a:pt x="1144905" y="5715"/>
                </a:lnTo>
                <a:lnTo>
                  <a:pt x="1144905" y="80010"/>
                </a:lnTo>
                <a:lnTo>
                  <a:pt x="1137285" y="80963"/>
                </a:lnTo>
                <a:lnTo>
                  <a:pt x="1137285" y="85725"/>
                </a:lnTo>
                <a:close/>
                <a:moveTo>
                  <a:pt x="1209675" y="64770"/>
                </a:moveTo>
                <a:cubicBezTo>
                  <a:pt x="1209675" y="73342"/>
                  <a:pt x="1203007" y="79058"/>
                  <a:pt x="1195388" y="79058"/>
                </a:cubicBezTo>
                <a:cubicBezTo>
                  <a:pt x="1183957" y="79058"/>
                  <a:pt x="1182053" y="67627"/>
                  <a:pt x="1182053" y="56198"/>
                </a:cubicBezTo>
                <a:cubicBezTo>
                  <a:pt x="1182053" y="41910"/>
                  <a:pt x="1184910" y="32385"/>
                  <a:pt x="1196340" y="32385"/>
                </a:cubicBezTo>
                <a:cubicBezTo>
                  <a:pt x="1203007" y="32385"/>
                  <a:pt x="1209675" y="37148"/>
                  <a:pt x="1209675" y="45720"/>
                </a:cubicBezTo>
                <a:lnTo>
                  <a:pt x="1209675" y="64770"/>
                </a:lnTo>
                <a:close/>
                <a:moveTo>
                  <a:pt x="1227773" y="85725"/>
                </a:moveTo>
                <a:lnTo>
                  <a:pt x="1227773" y="80963"/>
                </a:lnTo>
                <a:lnTo>
                  <a:pt x="1220153" y="80010"/>
                </a:lnTo>
                <a:lnTo>
                  <a:pt x="1220153" y="0"/>
                </a:lnTo>
                <a:lnTo>
                  <a:pt x="1200150" y="0"/>
                </a:lnTo>
                <a:lnTo>
                  <a:pt x="1200150" y="4763"/>
                </a:lnTo>
                <a:lnTo>
                  <a:pt x="1208723" y="5715"/>
                </a:lnTo>
                <a:lnTo>
                  <a:pt x="1208723" y="33338"/>
                </a:lnTo>
                <a:cubicBezTo>
                  <a:pt x="1203960" y="28575"/>
                  <a:pt x="1199198" y="26670"/>
                  <a:pt x="1193482" y="26670"/>
                </a:cubicBezTo>
                <a:cubicBezTo>
                  <a:pt x="1179195" y="26670"/>
                  <a:pt x="1169670" y="38100"/>
                  <a:pt x="1169670" y="57150"/>
                </a:cubicBezTo>
                <a:cubicBezTo>
                  <a:pt x="1169670" y="74295"/>
                  <a:pt x="1176338" y="85725"/>
                  <a:pt x="1191578" y="85725"/>
                </a:cubicBezTo>
                <a:cubicBezTo>
                  <a:pt x="1201103" y="85725"/>
                  <a:pt x="1205865" y="80963"/>
                  <a:pt x="1209675" y="76200"/>
                </a:cubicBezTo>
                <a:lnTo>
                  <a:pt x="1210628" y="84773"/>
                </a:lnTo>
                <a:lnTo>
                  <a:pt x="1227773" y="8477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EA96CE8-D9BC-9146-A518-8146EB22C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525" y="1893888"/>
            <a:ext cx="7669213" cy="1355725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37FB669-BCC0-4543-8942-323F88C966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525" y="3608387"/>
            <a:ext cx="7669213" cy="21605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Section description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97DCE0-011D-6A4A-A28B-E7B9CDD50207}"/>
              </a:ext>
            </a:extLst>
          </p:cNvPr>
          <p:cNvGrpSpPr/>
          <p:nvPr userDrawn="1"/>
        </p:nvGrpSpPr>
        <p:grpSpPr>
          <a:xfrm>
            <a:off x="10540440" y="6438651"/>
            <a:ext cx="1111250" cy="225425"/>
            <a:chOff x="292100" y="6413250"/>
            <a:chExt cx="1111250" cy="225425"/>
          </a:xfrm>
        </p:grpSpPr>
        <p:sp>
          <p:nvSpPr>
            <p:cNvPr id="18" name="Freeform: Shape 12">
              <a:extLst>
                <a:ext uri="{FF2B5EF4-FFF2-40B4-BE49-F238E27FC236}">
                  <a16:creationId xmlns:a16="http://schemas.microsoft.com/office/drawing/2014/main" id="{959CB2CD-A3A0-9B41-AA62-B4D690D36F23}"/>
                </a:ext>
              </a:extLst>
            </p:cNvPr>
            <p:cNvSpPr/>
            <p:nvPr userDrawn="1"/>
          </p:nvSpPr>
          <p:spPr>
            <a:xfrm>
              <a:off x="292100" y="6413250"/>
              <a:ext cx="225425" cy="225425"/>
            </a:xfrm>
            <a:custGeom>
              <a:avLst/>
              <a:gdLst>
                <a:gd name="connsiteX0" fmla="*/ 329565 w 342900"/>
                <a:gd name="connsiteY0" fmla="*/ 104775 h 342900"/>
                <a:gd name="connsiteX1" fmla="*/ 292418 w 342900"/>
                <a:gd name="connsiteY1" fmla="*/ 50483 h 342900"/>
                <a:gd name="connsiteX2" fmla="*/ 238125 w 342900"/>
                <a:gd name="connsiteY2" fmla="*/ 13335 h 342900"/>
                <a:gd name="connsiteX3" fmla="*/ 171450 w 342900"/>
                <a:gd name="connsiteY3" fmla="*/ 0 h 342900"/>
                <a:gd name="connsiteX4" fmla="*/ 104775 w 342900"/>
                <a:gd name="connsiteY4" fmla="*/ 13335 h 342900"/>
                <a:gd name="connsiteX5" fmla="*/ 50483 w 342900"/>
                <a:gd name="connsiteY5" fmla="*/ 50483 h 342900"/>
                <a:gd name="connsiteX6" fmla="*/ 13335 w 342900"/>
                <a:gd name="connsiteY6" fmla="*/ 104775 h 342900"/>
                <a:gd name="connsiteX7" fmla="*/ 0 w 342900"/>
                <a:gd name="connsiteY7" fmla="*/ 171450 h 342900"/>
                <a:gd name="connsiteX8" fmla="*/ 13335 w 342900"/>
                <a:gd name="connsiteY8" fmla="*/ 238125 h 342900"/>
                <a:gd name="connsiteX9" fmla="*/ 50483 w 342900"/>
                <a:gd name="connsiteY9" fmla="*/ 292418 h 342900"/>
                <a:gd name="connsiteX10" fmla="*/ 104775 w 342900"/>
                <a:gd name="connsiteY10" fmla="*/ 329565 h 342900"/>
                <a:gd name="connsiteX11" fmla="*/ 171450 w 342900"/>
                <a:gd name="connsiteY11" fmla="*/ 342900 h 342900"/>
                <a:gd name="connsiteX12" fmla="*/ 171450 w 342900"/>
                <a:gd name="connsiteY12" fmla="*/ 308610 h 342900"/>
                <a:gd name="connsiteX13" fmla="*/ 74295 w 342900"/>
                <a:gd name="connsiteY13" fmla="*/ 268605 h 342900"/>
                <a:gd name="connsiteX14" fmla="*/ 35243 w 342900"/>
                <a:gd name="connsiteY14" fmla="*/ 188595 h 342900"/>
                <a:gd name="connsiteX15" fmla="*/ 180975 w 342900"/>
                <a:gd name="connsiteY15" fmla="*/ 188595 h 342900"/>
                <a:gd name="connsiteX16" fmla="*/ 141923 w 342900"/>
                <a:gd name="connsiteY16" fmla="*/ 227648 h 342900"/>
                <a:gd name="connsiteX17" fmla="*/ 165735 w 342900"/>
                <a:gd name="connsiteY17" fmla="*/ 251460 h 342900"/>
                <a:gd name="connsiteX18" fmla="*/ 246698 w 342900"/>
                <a:gd name="connsiteY18" fmla="*/ 170498 h 342900"/>
                <a:gd name="connsiteX19" fmla="*/ 165735 w 342900"/>
                <a:gd name="connsiteY19" fmla="*/ 89535 h 342900"/>
                <a:gd name="connsiteX20" fmla="*/ 141923 w 342900"/>
                <a:gd name="connsiteY20" fmla="*/ 113348 h 342900"/>
                <a:gd name="connsiteX21" fmla="*/ 180975 w 342900"/>
                <a:gd name="connsiteY21" fmla="*/ 152400 h 342900"/>
                <a:gd name="connsiteX22" fmla="*/ 35243 w 342900"/>
                <a:gd name="connsiteY22" fmla="*/ 152400 h 342900"/>
                <a:gd name="connsiteX23" fmla="*/ 74295 w 342900"/>
                <a:gd name="connsiteY23" fmla="*/ 72390 h 342900"/>
                <a:gd name="connsiteX24" fmla="*/ 171450 w 342900"/>
                <a:gd name="connsiteY24" fmla="*/ 32385 h 342900"/>
                <a:gd name="connsiteX25" fmla="*/ 268605 w 342900"/>
                <a:gd name="connsiteY25" fmla="*/ 72390 h 342900"/>
                <a:gd name="connsiteX26" fmla="*/ 308610 w 342900"/>
                <a:gd name="connsiteY26" fmla="*/ 169545 h 342900"/>
                <a:gd name="connsiteX27" fmla="*/ 342900 w 342900"/>
                <a:gd name="connsiteY27" fmla="*/ 169545 h 342900"/>
                <a:gd name="connsiteX28" fmla="*/ 329565 w 342900"/>
                <a:gd name="connsiteY28" fmla="*/ 10477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2900" h="342900">
                  <a:moveTo>
                    <a:pt x="329565" y="104775"/>
                  </a:moveTo>
                  <a:cubicBezTo>
                    <a:pt x="320993" y="84773"/>
                    <a:pt x="308610" y="65723"/>
                    <a:pt x="292418" y="50483"/>
                  </a:cubicBezTo>
                  <a:cubicBezTo>
                    <a:pt x="276225" y="34290"/>
                    <a:pt x="258128" y="21908"/>
                    <a:pt x="238125" y="13335"/>
                  </a:cubicBezTo>
                  <a:cubicBezTo>
                    <a:pt x="217170" y="4763"/>
                    <a:pt x="194310" y="0"/>
                    <a:pt x="171450" y="0"/>
                  </a:cubicBezTo>
                  <a:cubicBezTo>
                    <a:pt x="148590" y="0"/>
                    <a:pt x="125730" y="4763"/>
                    <a:pt x="104775" y="13335"/>
                  </a:cubicBezTo>
                  <a:cubicBezTo>
                    <a:pt x="83820" y="21908"/>
                    <a:pt x="65723" y="34290"/>
                    <a:pt x="50483" y="50483"/>
                  </a:cubicBezTo>
                  <a:cubicBezTo>
                    <a:pt x="34290" y="66675"/>
                    <a:pt x="21908" y="84773"/>
                    <a:pt x="13335" y="104775"/>
                  </a:cubicBezTo>
                  <a:cubicBezTo>
                    <a:pt x="4763" y="125730"/>
                    <a:pt x="0" y="148590"/>
                    <a:pt x="0" y="171450"/>
                  </a:cubicBezTo>
                  <a:cubicBezTo>
                    <a:pt x="0" y="194310"/>
                    <a:pt x="4763" y="217170"/>
                    <a:pt x="13335" y="238125"/>
                  </a:cubicBezTo>
                  <a:cubicBezTo>
                    <a:pt x="21908" y="258128"/>
                    <a:pt x="34290" y="277178"/>
                    <a:pt x="50483" y="292418"/>
                  </a:cubicBezTo>
                  <a:cubicBezTo>
                    <a:pt x="66675" y="308610"/>
                    <a:pt x="84773" y="320993"/>
                    <a:pt x="104775" y="329565"/>
                  </a:cubicBezTo>
                  <a:cubicBezTo>
                    <a:pt x="125730" y="338138"/>
                    <a:pt x="148590" y="342900"/>
                    <a:pt x="171450" y="342900"/>
                  </a:cubicBezTo>
                  <a:lnTo>
                    <a:pt x="171450" y="308610"/>
                  </a:lnTo>
                  <a:cubicBezTo>
                    <a:pt x="135255" y="308610"/>
                    <a:pt x="100013" y="294323"/>
                    <a:pt x="74295" y="268605"/>
                  </a:cubicBezTo>
                  <a:cubicBezTo>
                    <a:pt x="52388" y="246698"/>
                    <a:pt x="39053" y="219075"/>
                    <a:pt x="35243" y="188595"/>
                  </a:cubicBezTo>
                  <a:lnTo>
                    <a:pt x="180975" y="188595"/>
                  </a:lnTo>
                  <a:lnTo>
                    <a:pt x="141923" y="227648"/>
                  </a:lnTo>
                  <a:lnTo>
                    <a:pt x="165735" y="251460"/>
                  </a:lnTo>
                  <a:lnTo>
                    <a:pt x="246698" y="170498"/>
                  </a:lnTo>
                  <a:lnTo>
                    <a:pt x="165735" y="89535"/>
                  </a:lnTo>
                  <a:lnTo>
                    <a:pt x="141923" y="113348"/>
                  </a:lnTo>
                  <a:lnTo>
                    <a:pt x="180975" y="152400"/>
                  </a:lnTo>
                  <a:lnTo>
                    <a:pt x="35243" y="152400"/>
                  </a:lnTo>
                  <a:cubicBezTo>
                    <a:pt x="39053" y="121920"/>
                    <a:pt x="52388" y="94298"/>
                    <a:pt x="74295" y="72390"/>
                  </a:cubicBezTo>
                  <a:cubicBezTo>
                    <a:pt x="100013" y="46673"/>
                    <a:pt x="134303" y="32385"/>
                    <a:pt x="171450" y="32385"/>
                  </a:cubicBezTo>
                  <a:cubicBezTo>
                    <a:pt x="207645" y="32385"/>
                    <a:pt x="242888" y="46673"/>
                    <a:pt x="268605" y="72390"/>
                  </a:cubicBezTo>
                  <a:cubicBezTo>
                    <a:pt x="294323" y="98108"/>
                    <a:pt x="308610" y="132398"/>
                    <a:pt x="308610" y="169545"/>
                  </a:cubicBezTo>
                  <a:lnTo>
                    <a:pt x="342900" y="169545"/>
                  </a:lnTo>
                  <a:cubicBezTo>
                    <a:pt x="342900" y="148590"/>
                    <a:pt x="338138" y="125730"/>
                    <a:pt x="329565" y="104775"/>
                  </a:cubicBezTo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C5E989C9-0272-1840-A5EE-A73F661A3501}"/>
                </a:ext>
              </a:extLst>
            </p:cNvPr>
            <p:cNvSpPr/>
            <p:nvPr userDrawn="1"/>
          </p:nvSpPr>
          <p:spPr>
            <a:xfrm>
              <a:off x="590579" y="6484379"/>
              <a:ext cx="812771" cy="84028"/>
            </a:xfrm>
            <a:custGeom>
              <a:avLst/>
              <a:gdLst>
                <a:gd name="connsiteX0" fmla="*/ 1329690 w 1547812"/>
                <a:gd name="connsiteY0" fmla="*/ 155258 h 160020"/>
                <a:gd name="connsiteX1" fmla="*/ 1369695 w 1547812"/>
                <a:gd name="connsiteY1" fmla="*/ 155258 h 160020"/>
                <a:gd name="connsiteX2" fmla="*/ 1369695 w 1547812"/>
                <a:gd name="connsiteY2" fmla="*/ 65723 h 160020"/>
                <a:gd name="connsiteX3" fmla="*/ 1372553 w 1547812"/>
                <a:gd name="connsiteY3" fmla="*/ 53340 h 160020"/>
                <a:gd name="connsiteX4" fmla="*/ 1379220 w 1547812"/>
                <a:gd name="connsiteY4" fmla="*/ 43815 h 160020"/>
                <a:gd name="connsiteX5" fmla="*/ 1388745 w 1547812"/>
                <a:gd name="connsiteY5" fmla="*/ 37147 h 160020"/>
                <a:gd name="connsiteX6" fmla="*/ 1400175 w 1547812"/>
                <a:gd name="connsiteY6" fmla="*/ 35243 h 160020"/>
                <a:gd name="connsiteX7" fmla="*/ 1407795 w 1547812"/>
                <a:gd name="connsiteY7" fmla="*/ 36195 h 160020"/>
                <a:gd name="connsiteX8" fmla="*/ 1413510 w 1547812"/>
                <a:gd name="connsiteY8" fmla="*/ 40005 h 160020"/>
                <a:gd name="connsiteX9" fmla="*/ 1417320 w 1547812"/>
                <a:gd name="connsiteY9" fmla="*/ 47625 h 160020"/>
                <a:gd name="connsiteX10" fmla="*/ 1419225 w 1547812"/>
                <a:gd name="connsiteY10" fmla="*/ 60960 h 160020"/>
                <a:gd name="connsiteX11" fmla="*/ 1419225 w 1547812"/>
                <a:gd name="connsiteY11" fmla="*/ 155258 h 160020"/>
                <a:gd name="connsiteX12" fmla="*/ 1459230 w 1547812"/>
                <a:gd name="connsiteY12" fmla="*/ 155258 h 160020"/>
                <a:gd name="connsiteX13" fmla="*/ 1459230 w 1547812"/>
                <a:gd name="connsiteY13" fmla="*/ 63818 h 160020"/>
                <a:gd name="connsiteX14" fmla="*/ 1462088 w 1547812"/>
                <a:gd name="connsiteY14" fmla="*/ 53340 h 160020"/>
                <a:gd name="connsiteX15" fmla="*/ 1468755 w 1547812"/>
                <a:gd name="connsiteY15" fmla="*/ 43815 h 160020"/>
                <a:gd name="connsiteX16" fmla="*/ 1478280 w 1547812"/>
                <a:gd name="connsiteY16" fmla="*/ 37147 h 160020"/>
                <a:gd name="connsiteX17" fmla="*/ 1489710 w 1547812"/>
                <a:gd name="connsiteY17" fmla="*/ 35243 h 160020"/>
                <a:gd name="connsiteX18" fmla="*/ 1497330 w 1547812"/>
                <a:gd name="connsiteY18" fmla="*/ 36195 h 160020"/>
                <a:gd name="connsiteX19" fmla="*/ 1503045 w 1547812"/>
                <a:gd name="connsiteY19" fmla="*/ 40005 h 160020"/>
                <a:gd name="connsiteX20" fmla="*/ 1506855 w 1547812"/>
                <a:gd name="connsiteY20" fmla="*/ 47625 h 160020"/>
                <a:gd name="connsiteX21" fmla="*/ 1507808 w 1547812"/>
                <a:gd name="connsiteY21" fmla="*/ 60960 h 160020"/>
                <a:gd name="connsiteX22" fmla="*/ 1507808 w 1547812"/>
                <a:gd name="connsiteY22" fmla="*/ 155258 h 160020"/>
                <a:gd name="connsiteX23" fmla="*/ 1547813 w 1547812"/>
                <a:gd name="connsiteY23" fmla="*/ 155258 h 160020"/>
                <a:gd name="connsiteX24" fmla="*/ 1547813 w 1547812"/>
                <a:gd name="connsiteY24" fmla="*/ 55245 h 160020"/>
                <a:gd name="connsiteX25" fmla="*/ 1536383 w 1547812"/>
                <a:gd name="connsiteY25" fmla="*/ 14288 h 160020"/>
                <a:gd name="connsiteX26" fmla="*/ 1502093 w 1547812"/>
                <a:gd name="connsiteY26" fmla="*/ 1905 h 160020"/>
                <a:gd name="connsiteX27" fmla="*/ 1477328 w 1547812"/>
                <a:gd name="connsiteY27" fmla="*/ 7620 h 160020"/>
                <a:gd name="connsiteX28" fmla="*/ 1455420 w 1547812"/>
                <a:gd name="connsiteY28" fmla="*/ 27623 h 160020"/>
                <a:gd name="connsiteX29" fmla="*/ 1441133 w 1547812"/>
                <a:gd name="connsiteY29" fmla="*/ 8573 h 160020"/>
                <a:gd name="connsiteX30" fmla="*/ 1414463 w 1547812"/>
                <a:gd name="connsiteY30" fmla="*/ 1905 h 160020"/>
                <a:gd name="connsiteX31" fmla="*/ 1390650 w 1547812"/>
                <a:gd name="connsiteY31" fmla="*/ 7620 h 160020"/>
                <a:gd name="connsiteX32" fmla="*/ 1371600 w 1547812"/>
                <a:gd name="connsiteY32" fmla="*/ 25718 h 160020"/>
                <a:gd name="connsiteX33" fmla="*/ 1371600 w 1547812"/>
                <a:gd name="connsiteY33" fmla="*/ 5715 h 160020"/>
                <a:gd name="connsiteX34" fmla="*/ 1332548 w 1547812"/>
                <a:gd name="connsiteY34" fmla="*/ 5715 h 160020"/>
                <a:gd name="connsiteX35" fmla="*/ 1332548 w 1547812"/>
                <a:gd name="connsiteY35" fmla="*/ 155258 h 160020"/>
                <a:gd name="connsiteX36" fmla="*/ 1199198 w 1547812"/>
                <a:gd name="connsiteY36" fmla="*/ 116205 h 160020"/>
                <a:gd name="connsiteX37" fmla="*/ 1190625 w 1547812"/>
                <a:gd name="connsiteY37" fmla="*/ 80963 h 160020"/>
                <a:gd name="connsiteX38" fmla="*/ 1199198 w 1547812"/>
                <a:gd name="connsiteY38" fmla="*/ 45720 h 160020"/>
                <a:gd name="connsiteX39" fmla="*/ 1224915 w 1547812"/>
                <a:gd name="connsiteY39" fmla="*/ 33338 h 160020"/>
                <a:gd name="connsiteX40" fmla="*/ 1250633 w 1547812"/>
                <a:gd name="connsiteY40" fmla="*/ 45720 h 160020"/>
                <a:gd name="connsiteX41" fmla="*/ 1259205 w 1547812"/>
                <a:gd name="connsiteY41" fmla="*/ 80963 h 160020"/>
                <a:gd name="connsiteX42" fmla="*/ 1250633 w 1547812"/>
                <a:gd name="connsiteY42" fmla="*/ 116205 h 160020"/>
                <a:gd name="connsiteX43" fmla="*/ 1224915 w 1547812"/>
                <a:gd name="connsiteY43" fmla="*/ 128588 h 160020"/>
                <a:gd name="connsiteX44" fmla="*/ 1199198 w 1547812"/>
                <a:gd name="connsiteY44" fmla="*/ 116205 h 160020"/>
                <a:gd name="connsiteX45" fmla="*/ 1256348 w 1547812"/>
                <a:gd name="connsiteY45" fmla="*/ 154305 h 160020"/>
                <a:gd name="connsiteX46" fmla="*/ 1280160 w 1547812"/>
                <a:gd name="connsiteY46" fmla="*/ 138113 h 160020"/>
                <a:gd name="connsiteX47" fmla="*/ 1295400 w 1547812"/>
                <a:gd name="connsiteY47" fmla="*/ 113348 h 160020"/>
                <a:gd name="connsiteX48" fmla="*/ 1301115 w 1547812"/>
                <a:gd name="connsiteY48" fmla="*/ 80010 h 160020"/>
                <a:gd name="connsiteX49" fmla="*/ 1296353 w 1547812"/>
                <a:gd name="connsiteY49" fmla="*/ 46672 h 160020"/>
                <a:gd name="connsiteX50" fmla="*/ 1281113 w 1547812"/>
                <a:gd name="connsiteY50" fmla="*/ 21908 h 160020"/>
                <a:gd name="connsiteX51" fmla="*/ 1257300 w 1547812"/>
                <a:gd name="connsiteY51" fmla="*/ 6668 h 160020"/>
                <a:gd name="connsiteX52" fmla="*/ 1225868 w 1547812"/>
                <a:gd name="connsiteY52" fmla="*/ 953 h 160020"/>
                <a:gd name="connsiteX53" fmla="*/ 1194435 w 1547812"/>
                <a:gd name="connsiteY53" fmla="*/ 6668 h 160020"/>
                <a:gd name="connsiteX54" fmla="*/ 1170623 w 1547812"/>
                <a:gd name="connsiteY54" fmla="*/ 21908 h 160020"/>
                <a:gd name="connsiteX55" fmla="*/ 1155383 w 1547812"/>
                <a:gd name="connsiteY55" fmla="*/ 46672 h 160020"/>
                <a:gd name="connsiteX56" fmla="*/ 1149668 w 1547812"/>
                <a:gd name="connsiteY56" fmla="*/ 80010 h 160020"/>
                <a:gd name="connsiteX57" fmla="*/ 1169670 w 1547812"/>
                <a:gd name="connsiteY57" fmla="*/ 139065 h 160020"/>
                <a:gd name="connsiteX58" fmla="*/ 1225868 w 1547812"/>
                <a:gd name="connsiteY58" fmla="*/ 160020 h 160020"/>
                <a:gd name="connsiteX59" fmla="*/ 1256348 w 1547812"/>
                <a:gd name="connsiteY59" fmla="*/ 154305 h 160020"/>
                <a:gd name="connsiteX60" fmla="*/ 1086803 w 1547812"/>
                <a:gd name="connsiteY60" fmla="*/ 100965 h 160020"/>
                <a:gd name="connsiteX61" fmla="*/ 1079183 w 1547812"/>
                <a:gd name="connsiteY61" fmla="*/ 120968 h 160020"/>
                <a:gd name="connsiteX62" fmla="*/ 1061085 w 1547812"/>
                <a:gd name="connsiteY62" fmla="*/ 127635 h 160020"/>
                <a:gd name="connsiteX63" fmla="*/ 1045845 w 1547812"/>
                <a:gd name="connsiteY63" fmla="*/ 123825 h 160020"/>
                <a:gd name="connsiteX64" fmla="*/ 1036320 w 1547812"/>
                <a:gd name="connsiteY64" fmla="*/ 113348 h 160020"/>
                <a:gd name="connsiteX65" fmla="*/ 1031558 w 1547812"/>
                <a:gd name="connsiteY65" fmla="*/ 98108 h 160020"/>
                <a:gd name="connsiteX66" fmla="*/ 1029653 w 1547812"/>
                <a:gd name="connsiteY66" fmla="*/ 80010 h 160020"/>
                <a:gd name="connsiteX67" fmla="*/ 1031558 w 1547812"/>
                <a:gd name="connsiteY67" fmla="*/ 62865 h 160020"/>
                <a:gd name="connsiteX68" fmla="*/ 1036320 w 1547812"/>
                <a:gd name="connsiteY68" fmla="*/ 47625 h 160020"/>
                <a:gd name="connsiteX69" fmla="*/ 1045845 w 1547812"/>
                <a:gd name="connsiteY69" fmla="*/ 37147 h 160020"/>
                <a:gd name="connsiteX70" fmla="*/ 1061085 w 1547812"/>
                <a:gd name="connsiteY70" fmla="*/ 33338 h 160020"/>
                <a:gd name="connsiteX71" fmla="*/ 1079183 w 1547812"/>
                <a:gd name="connsiteY71" fmla="*/ 40005 h 160020"/>
                <a:gd name="connsiteX72" fmla="*/ 1085850 w 1547812"/>
                <a:gd name="connsiteY72" fmla="*/ 58103 h 160020"/>
                <a:gd name="connsiteX73" fmla="*/ 1125855 w 1547812"/>
                <a:gd name="connsiteY73" fmla="*/ 52388 h 160020"/>
                <a:gd name="connsiteX74" fmla="*/ 1120140 w 1547812"/>
                <a:gd name="connsiteY74" fmla="*/ 31433 h 160020"/>
                <a:gd name="connsiteX75" fmla="*/ 1107758 w 1547812"/>
                <a:gd name="connsiteY75" fmla="*/ 15240 h 160020"/>
                <a:gd name="connsiteX76" fmla="*/ 1088708 w 1547812"/>
                <a:gd name="connsiteY76" fmla="*/ 4763 h 160020"/>
                <a:gd name="connsiteX77" fmla="*/ 1062038 w 1547812"/>
                <a:gd name="connsiteY77" fmla="*/ 953 h 160020"/>
                <a:gd name="connsiteX78" fmla="*/ 1030605 w 1547812"/>
                <a:gd name="connsiteY78" fmla="*/ 6668 h 160020"/>
                <a:gd name="connsiteX79" fmla="*/ 1007745 w 1547812"/>
                <a:gd name="connsiteY79" fmla="*/ 22860 h 160020"/>
                <a:gd name="connsiteX80" fmla="*/ 993458 w 1547812"/>
                <a:gd name="connsiteY80" fmla="*/ 47625 h 160020"/>
                <a:gd name="connsiteX81" fmla="*/ 988695 w 1547812"/>
                <a:gd name="connsiteY81" fmla="*/ 80010 h 160020"/>
                <a:gd name="connsiteX82" fmla="*/ 992505 w 1547812"/>
                <a:gd name="connsiteY82" fmla="*/ 112395 h 160020"/>
                <a:gd name="connsiteX83" fmla="*/ 1005840 w 1547812"/>
                <a:gd name="connsiteY83" fmla="*/ 137160 h 160020"/>
                <a:gd name="connsiteX84" fmla="*/ 1028700 w 1547812"/>
                <a:gd name="connsiteY84" fmla="*/ 153353 h 160020"/>
                <a:gd name="connsiteX85" fmla="*/ 1061085 w 1547812"/>
                <a:gd name="connsiteY85" fmla="*/ 159068 h 160020"/>
                <a:gd name="connsiteX86" fmla="*/ 1109663 w 1547812"/>
                <a:gd name="connsiteY86" fmla="*/ 142875 h 160020"/>
                <a:gd name="connsiteX87" fmla="*/ 1127760 w 1547812"/>
                <a:gd name="connsiteY87" fmla="*/ 100013 h 160020"/>
                <a:gd name="connsiteX88" fmla="*/ 1086803 w 1547812"/>
                <a:gd name="connsiteY88" fmla="*/ 100013 h 160020"/>
                <a:gd name="connsiteX89" fmla="*/ 921068 w 1547812"/>
                <a:gd name="connsiteY89" fmla="*/ 155258 h 160020"/>
                <a:gd name="connsiteX90" fmla="*/ 962025 w 1547812"/>
                <a:gd name="connsiteY90" fmla="*/ 155258 h 160020"/>
                <a:gd name="connsiteX91" fmla="*/ 962025 w 1547812"/>
                <a:gd name="connsiteY91" fmla="*/ 109538 h 160020"/>
                <a:gd name="connsiteX92" fmla="*/ 921068 w 1547812"/>
                <a:gd name="connsiteY92" fmla="*/ 109538 h 160020"/>
                <a:gd name="connsiteX93" fmla="*/ 921068 w 1547812"/>
                <a:gd name="connsiteY93" fmla="*/ 155258 h 160020"/>
                <a:gd name="connsiteX94" fmla="*/ 671513 w 1547812"/>
                <a:gd name="connsiteY94" fmla="*/ 155258 h 160020"/>
                <a:gd name="connsiteX95" fmla="*/ 711518 w 1547812"/>
                <a:gd name="connsiteY95" fmla="*/ 155258 h 160020"/>
                <a:gd name="connsiteX96" fmla="*/ 711518 w 1547812"/>
                <a:gd name="connsiteY96" fmla="*/ 65723 h 160020"/>
                <a:gd name="connsiteX97" fmla="*/ 714375 w 1547812"/>
                <a:gd name="connsiteY97" fmla="*/ 53340 h 160020"/>
                <a:gd name="connsiteX98" fmla="*/ 721043 w 1547812"/>
                <a:gd name="connsiteY98" fmla="*/ 43815 h 160020"/>
                <a:gd name="connsiteX99" fmla="*/ 730568 w 1547812"/>
                <a:gd name="connsiteY99" fmla="*/ 37147 h 160020"/>
                <a:gd name="connsiteX100" fmla="*/ 741998 w 1547812"/>
                <a:gd name="connsiteY100" fmla="*/ 35243 h 160020"/>
                <a:gd name="connsiteX101" fmla="*/ 749618 w 1547812"/>
                <a:gd name="connsiteY101" fmla="*/ 36195 h 160020"/>
                <a:gd name="connsiteX102" fmla="*/ 755333 w 1547812"/>
                <a:gd name="connsiteY102" fmla="*/ 40005 h 160020"/>
                <a:gd name="connsiteX103" fmla="*/ 759143 w 1547812"/>
                <a:gd name="connsiteY103" fmla="*/ 47625 h 160020"/>
                <a:gd name="connsiteX104" fmla="*/ 761048 w 1547812"/>
                <a:gd name="connsiteY104" fmla="*/ 60960 h 160020"/>
                <a:gd name="connsiteX105" fmla="*/ 761048 w 1547812"/>
                <a:gd name="connsiteY105" fmla="*/ 155258 h 160020"/>
                <a:gd name="connsiteX106" fmla="*/ 801053 w 1547812"/>
                <a:gd name="connsiteY106" fmla="*/ 155258 h 160020"/>
                <a:gd name="connsiteX107" fmla="*/ 801053 w 1547812"/>
                <a:gd name="connsiteY107" fmla="*/ 63818 h 160020"/>
                <a:gd name="connsiteX108" fmla="*/ 803910 w 1547812"/>
                <a:gd name="connsiteY108" fmla="*/ 53340 h 160020"/>
                <a:gd name="connsiteX109" fmla="*/ 810578 w 1547812"/>
                <a:gd name="connsiteY109" fmla="*/ 43815 h 160020"/>
                <a:gd name="connsiteX110" fmla="*/ 820103 w 1547812"/>
                <a:gd name="connsiteY110" fmla="*/ 37147 h 160020"/>
                <a:gd name="connsiteX111" fmla="*/ 831533 w 1547812"/>
                <a:gd name="connsiteY111" fmla="*/ 35243 h 160020"/>
                <a:gd name="connsiteX112" fmla="*/ 839153 w 1547812"/>
                <a:gd name="connsiteY112" fmla="*/ 36195 h 160020"/>
                <a:gd name="connsiteX113" fmla="*/ 844868 w 1547812"/>
                <a:gd name="connsiteY113" fmla="*/ 40005 h 160020"/>
                <a:gd name="connsiteX114" fmla="*/ 848678 w 1547812"/>
                <a:gd name="connsiteY114" fmla="*/ 47625 h 160020"/>
                <a:gd name="connsiteX115" fmla="*/ 849630 w 1547812"/>
                <a:gd name="connsiteY115" fmla="*/ 60960 h 160020"/>
                <a:gd name="connsiteX116" fmla="*/ 849630 w 1547812"/>
                <a:gd name="connsiteY116" fmla="*/ 155258 h 160020"/>
                <a:gd name="connsiteX117" fmla="*/ 889635 w 1547812"/>
                <a:gd name="connsiteY117" fmla="*/ 155258 h 160020"/>
                <a:gd name="connsiteX118" fmla="*/ 889635 w 1547812"/>
                <a:gd name="connsiteY118" fmla="*/ 55245 h 160020"/>
                <a:gd name="connsiteX119" fmla="*/ 878205 w 1547812"/>
                <a:gd name="connsiteY119" fmla="*/ 14288 h 160020"/>
                <a:gd name="connsiteX120" fmla="*/ 843915 w 1547812"/>
                <a:gd name="connsiteY120" fmla="*/ 1905 h 160020"/>
                <a:gd name="connsiteX121" fmla="*/ 819150 w 1547812"/>
                <a:gd name="connsiteY121" fmla="*/ 7620 h 160020"/>
                <a:gd name="connsiteX122" fmla="*/ 797243 w 1547812"/>
                <a:gd name="connsiteY122" fmla="*/ 27623 h 160020"/>
                <a:gd name="connsiteX123" fmla="*/ 782955 w 1547812"/>
                <a:gd name="connsiteY123" fmla="*/ 8573 h 160020"/>
                <a:gd name="connsiteX124" fmla="*/ 756285 w 1547812"/>
                <a:gd name="connsiteY124" fmla="*/ 1905 h 160020"/>
                <a:gd name="connsiteX125" fmla="*/ 732473 w 1547812"/>
                <a:gd name="connsiteY125" fmla="*/ 7620 h 160020"/>
                <a:gd name="connsiteX126" fmla="*/ 713423 w 1547812"/>
                <a:gd name="connsiteY126" fmla="*/ 25718 h 160020"/>
                <a:gd name="connsiteX127" fmla="*/ 713423 w 1547812"/>
                <a:gd name="connsiteY127" fmla="*/ 5715 h 160020"/>
                <a:gd name="connsiteX128" fmla="*/ 674370 w 1547812"/>
                <a:gd name="connsiteY128" fmla="*/ 5715 h 160020"/>
                <a:gd name="connsiteX129" fmla="*/ 674370 w 1547812"/>
                <a:gd name="connsiteY129" fmla="*/ 155258 h 160020"/>
                <a:gd name="connsiteX130" fmla="*/ 541973 w 1547812"/>
                <a:gd name="connsiteY130" fmla="*/ 116205 h 160020"/>
                <a:gd name="connsiteX131" fmla="*/ 533400 w 1547812"/>
                <a:gd name="connsiteY131" fmla="*/ 80963 h 160020"/>
                <a:gd name="connsiteX132" fmla="*/ 541973 w 1547812"/>
                <a:gd name="connsiteY132" fmla="*/ 45720 h 160020"/>
                <a:gd name="connsiteX133" fmla="*/ 567690 w 1547812"/>
                <a:gd name="connsiteY133" fmla="*/ 33338 h 160020"/>
                <a:gd name="connsiteX134" fmla="*/ 593408 w 1547812"/>
                <a:gd name="connsiteY134" fmla="*/ 45720 h 160020"/>
                <a:gd name="connsiteX135" fmla="*/ 601980 w 1547812"/>
                <a:gd name="connsiteY135" fmla="*/ 80963 h 160020"/>
                <a:gd name="connsiteX136" fmla="*/ 593408 w 1547812"/>
                <a:gd name="connsiteY136" fmla="*/ 116205 h 160020"/>
                <a:gd name="connsiteX137" fmla="*/ 567690 w 1547812"/>
                <a:gd name="connsiteY137" fmla="*/ 128588 h 160020"/>
                <a:gd name="connsiteX138" fmla="*/ 541973 w 1547812"/>
                <a:gd name="connsiteY138" fmla="*/ 116205 h 160020"/>
                <a:gd name="connsiteX139" fmla="*/ 598170 w 1547812"/>
                <a:gd name="connsiteY139" fmla="*/ 154305 h 160020"/>
                <a:gd name="connsiteX140" fmla="*/ 621983 w 1547812"/>
                <a:gd name="connsiteY140" fmla="*/ 138113 h 160020"/>
                <a:gd name="connsiteX141" fmla="*/ 637223 w 1547812"/>
                <a:gd name="connsiteY141" fmla="*/ 113348 h 160020"/>
                <a:gd name="connsiteX142" fmla="*/ 642938 w 1547812"/>
                <a:gd name="connsiteY142" fmla="*/ 80010 h 160020"/>
                <a:gd name="connsiteX143" fmla="*/ 638175 w 1547812"/>
                <a:gd name="connsiteY143" fmla="*/ 46672 h 160020"/>
                <a:gd name="connsiteX144" fmla="*/ 622935 w 1547812"/>
                <a:gd name="connsiteY144" fmla="*/ 21908 h 160020"/>
                <a:gd name="connsiteX145" fmla="*/ 599123 w 1547812"/>
                <a:gd name="connsiteY145" fmla="*/ 6668 h 160020"/>
                <a:gd name="connsiteX146" fmla="*/ 567690 w 1547812"/>
                <a:gd name="connsiteY146" fmla="*/ 953 h 160020"/>
                <a:gd name="connsiteX147" fmla="*/ 536258 w 1547812"/>
                <a:gd name="connsiteY147" fmla="*/ 6668 h 160020"/>
                <a:gd name="connsiteX148" fmla="*/ 512445 w 1547812"/>
                <a:gd name="connsiteY148" fmla="*/ 21908 h 160020"/>
                <a:gd name="connsiteX149" fmla="*/ 497205 w 1547812"/>
                <a:gd name="connsiteY149" fmla="*/ 46672 h 160020"/>
                <a:gd name="connsiteX150" fmla="*/ 491490 w 1547812"/>
                <a:gd name="connsiteY150" fmla="*/ 80010 h 160020"/>
                <a:gd name="connsiteX151" fmla="*/ 511492 w 1547812"/>
                <a:gd name="connsiteY151" fmla="*/ 139065 h 160020"/>
                <a:gd name="connsiteX152" fmla="*/ 566738 w 1547812"/>
                <a:gd name="connsiteY152" fmla="*/ 160020 h 160020"/>
                <a:gd name="connsiteX153" fmla="*/ 598170 w 1547812"/>
                <a:gd name="connsiteY153" fmla="*/ 154305 h 160020"/>
                <a:gd name="connsiteX154" fmla="*/ 429578 w 1547812"/>
                <a:gd name="connsiteY154" fmla="*/ 100965 h 160020"/>
                <a:gd name="connsiteX155" fmla="*/ 421958 w 1547812"/>
                <a:gd name="connsiteY155" fmla="*/ 120968 h 160020"/>
                <a:gd name="connsiteX156" fmla="*/ 403860 w 1547812"/>
                <a:gd name="connsiteY156" fmla="*/ 127635 h 160020"/>
                <a:gd name="connsiteX157" fmla="*/ 388620 w 1547812"/>
                <a:gd name="connsiteY157" fmla="*/ 123825 h 160020"/>
                <a:gd name="connsiteX158" fmla="*/ 379095 w 1547812"/>
                <a:gd name="connsiteY158" fmla="*/ 113348 h 160020"/>
                <a:gd name="connsiteX159" fmla="*/ 374333 w 1547812"/>
                <a:gd name="connsiteY159" fmla="*/ 98108 h 160020"/>
                <a:gd name="connsiteX160" fmla="*/ 372428 w 1547812"/>
                <a:gd name="connsiteY160" fmla="*/ 80010 h 160020"/>
                <a:gd name="connsiteX161" fmla="*/ 374333 w 1547812"/>
                <a:gd name="connsiteY161" fmla="*/ 62865 h 160020"/>
                <a:gd name="connsiteX162" fmla="*/ 379095 w 1547812"/>
                <a:gd name="connsiteY162" fmla="*/ 47625 h 160020"/>
                <a:gd name="connsiteX163" fmla="*/ 388620 w 1547812"/>
                <a:gd name="connsiteY163" fmla="*/ 37147 h 160020"/>
                <a:gd name="connsiteX164" fmla="*/ 403860 w 1547812"/>
                <a:gd name="connsiteY164" fmla="*/ 33338 h 160020"/>
                <a:gd name="connsiteX165" fmla="*/ 421958 w 1547812"/>
                <a:gd name="connsiteY165" fmla="*/ 40005 h 160020"/>
                <a:gd name="connsiteX166" fmla="*/ 428625 w 1547812"/>
                <a:gd name="connsiteY166" fmla="*/ 58103 h 160020"/>
                <a:gd name="connsiteX167" fmla="*/ 468630 w 1547812"/>
                <a:gd name="connsiteY167" fmla="*/ 52388 h 160020"/>
                <a:gd name="connsiteX168" fmla="*/ 462915 w 1547812"/>
                <a:gd name="connsiteY168" fmla="*/ 31433 h 160020"/>
                <a:gd name="connsiteX169" fmla="*/ 450533 w 1547812"/>
                <a:gd name="connsiteY169" fmla="*/ 15240 h 160020"/>
                <a:gd name="connsiteX170" fmla="*/ 431483 w 1547812"/>
                <a:gd name="connsiteY170" fmla="*/ 4763 h 160020"/>
                <a:gd name="connsiteX171" fmla="*/ 404813 w 1547812"/>
                <a:gd name="connsiteY171" fmla="*/ 953 h 160020"/>
                <a:gd name="connsiteX172" fmla="*/ 373380 w 1547812"/>
                <a:gd name="connsiteY172" fmla="*/ 6668 h 160020"/>
                <a:gd name="connsiteX173" fmla="*/ 350520 w 1547812"/>
                <a:gd name="connsiteY173" fmla="*/ 22860 h 160020"/>
                <a:gd name="connsiteX174" fmla="*/ 336233 w 1547812"/>
                <a:gd name="connsiteY174" fmla="*/ 47625 h 160020"/>
                <a:gd name="connsiteX175" fmla="*/ 331470 w 1547812"/>
                <a:gd name="connsiteY175" fmla="*/ 80010 h 160020"/>
                <a:gd name="connsiteX176" fmla="*/ 336233 w 1547812"/>
                <a:gd name="connsiteY176" fmla="*/ 112395 h 160020"/>
                <a:gd name="connsiteX177" fmla="*/ 349567 w 1547812"/>
                <a:gd name="connsiteY177" fmla="*/ 137160 h 160020"/>
                <a:gd name="connsiteX178" fmla="*/ 372428 w 1547812"/>
                <a:gd name="connsiteY178" fmla="*/ 153353 h 160020"/>
                <a:gd name="connsiteX179" fmla="*/ 404813 w 1547812"/>
                <a:gd name="connsiteY179" fmla="*/ 159068 h 160020"/>
                <a:gd name="connsiteX180" fmla="*/ 453390 w 1547812"/>
                <a:gd name="connsiteY180" fmla="*/ 142875 h 160020"/>
                <a:gd name="connsiteX181" fmla="*/ 471488 w 1547812"/>
                <a:gd name="connsiteY181" fmla="*/ 100013 h 160020"/>
                <a:gd name="connsiteX182" fmla="*/ 429578 w 1547812"/>
                <a:gd name="connsiteY182" fmla="*/ 100013 h 160020"/>
                <a:gd name="connsiteX183" fmla="*/ 203835 w 1547812"/>
                <a:gd name="connsiteY183" fmla="*/ 63818 h 160020"/>
                <a:gd name="connsiteX184" fmla="*/ 206692 w 1547812"/>
                <a:gd name="connsiteY184" fmla="*/ 51435 h 160020"/>
                <a:gd name="connsiteX185" fmla="*/ 213360 w 1547812"/>
                <a:gd name="connsiteY185" fmla="*/ 40958 h 160020"/>
                <a:gd name="connsiteX186" fmla="*/ 223838 w 1547812"/>
                <a:gd name="connsiteY186" fmla="*/ 34290 h 160020"/>
                <a:gd name="connsiteX187" fmla="*/ 238125 w 1547812"/>
                <a:gd name="connsiteY187" fmla="*/ 31433 h 160020"/>
                <a:gd name="connsiteX188" fmla="*/ 261938 w 1547812"/>
                <a:gd name="connsiteY188" fmla="*/ 40005 h 160020"/>
                <a:gd name="connsiteX189" fmla="*/ 269558 w 1547812"/>
                <a:gd name="connsiteY189" fmla="*/ 63818 h 160020"/>
                <a:gd name="connsiteX190" fmla="*/ 203835 w 1547812"/>
                <a:gd name="connsiteY190" fmla="*/ 63818 h 160020"/>
                <a:gd name="connsiteX191" fmla="*/ 266700 w 1547812"/>
                <a:gd name="connsiteY191" fmla="*/ 108585 h 160020"/>
                <a:gd name="connsiteX192" fmla="*/ 239077 w 1547812"/>
                <a:gd name="connsiteY192" fmla="*/ 128588 h 160020"/>
                <a:gd name="connsiteX193" fmla="*/ 213360 w 1547812"/>
                <a:gd name="connsiteY193" fmla="*/ 118110 h 160020"/>
                <a:gd name="connsiteX194" fmla="*/ 203835 w 1547812"/>
                <a:gd name="connsiteY194" fmla="*/ 89535 h 160020"/>
                <a:gd name="connsiteX195" fmla="*/ 307658 w 1547812"/>
                <a:gd name="connsiteY195" fmla="*/ 89535 h 160020"/>
                <a:gd name="connsiteX196" fmla="*/ 307658 w 1547812"/>
                <a:gd name="connsiteY196" fmla="*/ 73343 h 160020"/>
                <a:gd name="connsiteX197" fmla="*/ 290513 w 1547812"/>
                <a:gd name="connsiteY197" fmla="*/ 20003 h 160020"/>
                <a:gd name="connsiteX198" fmla="*/ 239077 w 1547812"/>
                <a:gd name="connsiteY198" fmla="*/ 0 h 160020"/>
                <a:gd name="connsiteX199" fmla="*/ 208598 w 1547812"/>
                <a:gd name="connsiteY199" fmla="*/ 5715 h 160020"/>
                <a:gd name="connsiteX200" fmla="*/ 184785 w 1547812"/>
                <a:gd name="connsiteY200" fmla="*/ 20955 h 160020"/>
                <a:gd name="connsiteX201" fmla="*/ 169545 w 1547812"/>
                <a:gd name="connsiteY201" fmla="*/ 45720 h 160020"/>
                <a:gd name="connsiteX202" fmla="*/ 163830 w 1547812"/>
                <a:gd name="connsiteY202" fmla="*/ 79058 h 160020"/>
                <a:gd name="connsiteX203" fmla="*/ 182880 w 1547812"/>
                <a:gd name="connsiteY203" fmla="*/ 137160 h 160020"/>
                <a:gd name="connsiteX204" fmla="*/ 239077 w 1547812"/>
                <a:gd name="connsiteY204" fmla="*/ 158115 h 160020"/>
                <a:gd name="connsiteX205" fmla="*/ 285750 w 1547812"/>
                <a:gd name="connsiteY205" fmla="*/ 144780 h 160020"/>
                <a:gd name="connsiteX206" fmla="*/ 305753 w 1547812"/>
                <a:gd name="connsiteY206" fmla="*/ 106680 h 160020"/>
                <a:gd name="connsiteX207" fmla="*/ 266700 w 1547812"/>
                <a:gd name="connsiteY207" fmla="*/ 106680 h 160020"/>
                <a:gd name="connsiteX208" fmla="*/ 97155 w 1547812"/>
                <a:gd name="connsiteY208" fmla="*/ 96203 h 160020"/>
                <a:gd name="connsiteX209" fmla="*/ 93345 w 1547812"/>
                <a:gd name="connsiteY209" fmla="*/ 111443 h 160020"/>
                <a:gd name="connsiteX210" fmla="*/ 84773 w 1547812"/>
                <a:gd name="connsiteY210" fmla="*/ 121920 h 160020"/>
                <a:gd name="connsiteX211" fmla="*/ 60007 w 1547812"/>
                <a:gd name="connsiteY211" fmla="*/ 129540 h 160020"/>
                <a:gd name="connsiteX212" fmla="*/ 45720 w 1547812"/>
                <a:gd name="connsiteY212" fmla="*/ 124778 h 160020"/>
                <a:gd name="connsiteX213" fmla="*/ 40957 w 1547812"/>
                <a:gd name="connsiteY213" fmla="*/ 113348 h 160020"/>
                <a:gd name="connsiteX214" fmla="*/ 42863 w 1547812"/>
                <a:gd name="connsiteY214" fmla="*/ 104775 h 160020"/>
                <a:gd name="connsiteX215" fmla="*/ 48577 w 1547812"/>
                <a:gd name="connsiteY215" fmla="*/ 98108 h 160020"/>
                <a:gd name="connsiteX216" fmla="*/ 60007 w 1547812"/>
                <a:gd name="connsiteY216" fmla="*/ 93345 h 160020"/>
                <a:gd name="connsiteX217" fmla="*/ 80010 w 1547812"/>
                <a:gd name="connsiteY217" fmla="*/ 90488 h 160020"/>
                <a:gd name="connsiteX218" fmla="*/ 98107 w 1547812"/>
                <a:gd name="connsiteY218" fmla="*/ 89535 h 160020"/>
                <a:gd name="connsiteX219" fmla="*/ 98107 w 1547812"/>
                <a:gd name="connsiteY219" fmla="*/ 96203 h 160020"/>
                <a:gd name="connsiteX220" fmla="*/ 98107 w 1547812"/>
                <a:gd name="connsiteY220" fmla="*/ 155258 h 160020"/>
                <a:gd name="connsiteX221" fmla="*/ 136208 w 1547812"/>
                <a:gd name="connsiteY221" fmla="*/ 155258 h 160020"/>
                <a:gd name="connsiteX222" fmla="*/ 136208 w 1547812"/>
                <a:gd name="connsiteY222" fmla="*/ 60960 h 160020"/>
                <a:gd name="connsiteX223" fmla="*/ 133350 w 1547812"/>
                <a:gd name="connsiteY223" fmla="*/ 36195 h 160020"/>
                <a:gd name="connsiteX224" fmla="*/ 122873 w 1547812"/>
                <a:gd name="connsiteY224" fmla="*/ 17145 h 160020"/>
                <a:gd name="connsiteX225" fmla="*/ 103823 w 1547812"/>
                <a:gd name="connsiteY225" fmla="*/ 5715 h 160020"/>
                <a:gd name="connsiteX226" fmla="*/ 74295 w 1547812"/>
                <a:gd name="connsiteY226" fmla="*/ 1905 h 160020"/>
                <a:gd name="connsiteX227" fmla="*/ 29527 w 1547812"/>
                <a:gd name="connsiteY227" fmla="*/ 12383 h 160020"/>
                <a:gd name="connsiteX228" fmla="*/ 8573 w 1547812"/>
                <a:gd name="connsiteY228" fmla="*/ 46672 h 160020"/>
                <a:gd name="connsiteX229" fmla="*/ 44768 w 1547812"/>
                <a:gd name="connsiteY229" fmla="*/ 50483 h 160020"/>
                <a:gd name="connsiteX230" fmla="*/ 71438 w 1547812"/>
                <a:gd name="connsiteY230" fmla="*/ 32385 h 160020"/>
                <a:gd name="connsiteX231" fmla="*/ 89535 w 1547812"/>
                <a:gd name="connsiteY231" fmla="*/ 37147 h 160020"/>
                <a:gd name="connsiteX232" fmla="*/ 97155 w 1547812"/>
                <a:gd name="connsiteY232" fmla="*/ 56197 h 160020"/>
                <a:gd name="connsiteX233" fmla="*/ 97155 w 1547812"/>
                <a:gd name="connsiteY233" fmla="*/ 62865 h 160020"/>
                <a:gd name="connsiteX234" fmla="*/ 78105 w 1547812"/>
                <a:gd name="connsiteY234" fmla="*/ 63818 h 160020"/>
                <a:gd name="connsiteX235" fmla="*/ 49530 w 1547812"/>
                <a:gd name="connsiteY235" fmla="*/ 66675 h 160020"/>
                <a:gd name="connsiteX236" fmla="*/ 24765 w 1547812"/>
                <a:gd name="connsiteY236" fmla="*/ 74295 h 160020"/>
                <a:gd name="connsiteX237" fmla="*/ 6668 w 1547812"/>
                <a:gd name="connsiteY237" fmla="*/ 89535 h 160020"/>
                <a:gd name="connsiteX238" fmla="*/ 0 w 1547812"/>
                <a:gd name="connsiteY238" fmla="*/ 114300 h 160020"/>
                <a:gd name="connsiteX239" fmla="*/ 3810 w 1547812"/>
                <a:gd name="connsiteY239" fmla="*/ 134303 h 160020"/>
                <a:gd name="connsiteX240" fmla="*/ 14288 w 1547812"/>
                <a:gd name="connsiteY240" fmla="*/ 148590 h 160020"/>
                <a:gd name="connsiteX241" fmla="*/ 29527 w 1547812"/>
                <a:gd name="connsiteY241" fmla="*/ 156210 h 160020"/>
                <a:gd name="connsiteX242" fmla="*/ 48577 w 1547812"/>
                <a:gd name="connsiteY242" fmla="*/ 159068 h 160020"/>
                <a:gd name="connsiteX243" fmla="*/ 77152 w 1547812"/>
                <a:gd name="connsiteY243" fmla="*/ 152400 h 160020"/>
                <a:gd name="connsiteX244" fmla="*/ 97155 w 1547812"/>
                <a:gd name="connsiteY244" fmla="*/ 136208 h 160020"/>
                <a:gd name="connsiteX245" fmla="*/ 97155 w 1547812"/>
                <a:gd name="connsiteY245" fmla="*/ 155258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547812" h="160020">
                  <a:moveTo>
                    <a:pt x="1329690" y="155258"/>
                  </a:moveTo>
                  <a:lnTo>
                    <a:pt x="1369695" y="155258"/>
                  </a:lnTo>
                  <a:lnTo>
                    <a:pt x="1369695" y="65723"/>
                  </a:lnTo>
                  <a:cubicBezTo>
                    <a:pt x="1369695" y="60960"/>
                    <a:pt x="1370648" y="57150"/>
                    <a:pt x="1372553" y="53340"/>
                  </a:cubicBezTo>
                  <a:cubicBezTo>
                    <a:pt x="1374458" y="49530"/>
                    <a:pt x="1376363" y="46672"/>
                    <a:pt x="1379220" y="43815"/>
                  </a:cubicBezTo>
                  <a:cubicBezTo>
                    <a:pt x="1382078" y="40958"/>
                    <a:pt x="1385888" y="38100"/>
                    <a:pt x="1388745" y="37147"/>
                  </a:cubicBezTo>
                  <a:cubicBezTo>
                    <a:pt x="1392555" y="36195"/>
                    <a:pt x="1395413" y="35243"/>
                    <a:pt x="1400175" y="35243"/>
                  </a:cubicBezTo>
                  <a:cubicBezTo>
                    <a:pt x="1403033" y="35243"/>
                    <a:pt x="1404938" y="35243"/>
                    <a:pt x="1407795" y="36195"/>
                  </a:cubicBezTo>
                  <a:cubicBezTo>
                    <a:pt x="1409700" y="37147"/>
                    <a:pt x="1411605" y="38100"/>
                    <a:pt x="1413510" y="40005"/>
                  </a:cubicBezTo>
                  <a:cubicBezTo>
                    <a:pt x="1415415" y="41910"/>
                    <a:pt x="1416368" y="44768"/>
                    <a:pt x="1417320" y="47625"/>
                  </a:cubicBezTo>
                  <a:cubicBezTo>
                    <a:pt x="1418273" y="51435"/>
                    <a:pt x="1419225" y="55245"/>
                    <a:pt x="1419225" y="60960"/>
                  </a:cubicBezTo>
                  <a:lnTo>
                    <a:pt x="1419225" y="155258"/>
                  </a:lnTo>
                  <a:lnTo>
                    <a:pt x="1459230" y="155258"/>
                  </a:lnTo>
                  <a:lnTo>
                    <a:pt x="1459230" y="63818"/>
                  </a:lnTo>
                  <a:cubicBezTo>
                    <a:pt x="1459230" y="60008"/>
                    <a:pt x="1460183" y="56197"/>
                    <a:pt x="1462088" y="53340"/>
                  </a:cubicBezTo>
                  <a:cubicBezTo>
                    <a:pt x="1463993" y="49530"/>
                    <a:pt x="1465898" y="46672"/>
                    <a:pt x="1468755" y="43815"/>
                  </a:cubicBezTo>
                  <a:cubicBezTo>
                    <a:pt x="1471613" y="40958"/>
                    <a:pt x="1475423" y="38100"/>
                    <a:pt x="1478280" y="37147"/>
                  </a:cubicBezTo>
                  <a:cubicBezTo>
                    <a:pt x="1481138" y="36195"/>
                    <a:pt x="1484948" y="35243"/>
                    <a:pt x="1489710" y="35243"/>
                  </a:cubicBezTo>
                  <a:cubicBezTo>
                    <a:pt x="1492568" y="35243"/>
                    <a:pt x="1494473" y="35243"/>
                    <a:pt x="1497330" y="36195"/>
                  </a:cubicBezTo>
                  <a:cubicBezTo>
                    <a:pt x="1499235" y="37147"/>
                    <a:pt x="1501140" y="38100"/>
                    <a:pt x="1503045" y="40005"/>
                  </a:cubicBezTo>
                  <a:cubicBezTo>
                    <a:pt x="1504950" y="41910"/>
                    <a:pt x="1505903" y="44768"/>
                    <a:pt x="1506855" y="47625"/>
                  </a:cubicBezTo>
                  <a:cubicBezTo>
                    <a:pt x="1507808" y="51435"/>
                    <a:pt x="1507808" y="55245"/>
                    <a:pt x="1507808" y="60960"/>
                  </a:cubicBezTo>
                  <a:lnTo>
                    <a:pt x="1507808" y="155258"/>
                  </a:lnTo>
                  <a:lnTo>
                    <a:pt x="1547813" y="155258"/>
                  </a:lnTo>
                  <a:lnTo>
                    <a:pt x="1547813" y="55245"/>
                  </a:lnTo>
                  <a:cubicBezTo>
                    <a:pt x="1547813" y="36195"/>
                    <a:pt x="1544003" y="22860"/>
                    <a:pt x="1536383" y="14288"/>
                  </a:cubicBezTo>
                  <a:cubicBezTo>
                    <a:pt x="1528763" y="5715"/>
                    <a:pt x="1517333" y="1905"/>
                    <a:pt x="1502093" y="1905"/>
                  </a:cubicBezTo>
                  <a:cubicBezTo>
                    <a:pt x="1492568" y="1905"/>
                    <a:pt x="1484948" y="3810"/>
                    <a:pt x="1477328" y="7620"/>
                  </a:cubicBezTo>
                  <a:cubicBezTo>
                    <a:pt x="1469708" y="11430"/>
                    <a:pt x="1462088" y="18098"/>
                    <a:pt x="1455420" y="27623"/>
                  </a:cubicBezTo>
                  <a:cubicBezTo>
                    <a:pt x="1452563" y="19050"/>
                    <a:pt x="1447800" y="12383"/>
                    <a:pt x="1441133" y="8573"/>
                  </a:cubicBezTo>
                  <a:cubicBezTo>
                    <a:pt x="1434465" y="4763"/>
                    <a:pt x="1425893" y="1905"/>
                    <a:pt x="1414463" y="1905"/>
                  </a:cubicBezTo>
                  <a:cubicBezTo>
                    <a:pt x="1405890" y="1905"/>
                    <a:pt x="1398270" y="3810"/>
                    <a:pt x="1390650" y="7620"/>
                  </a:cubicBezTo>
                  <a:cubicBezTo>
                    <a:pt x="1383030" y="11430"/>
                    <a:pt x="1376363" y="18098"/>
                    <a:pt x="1371600" y="25718"/>
                  </a:cubicBezTo>
                  <a:lnTo>
                    <a:pt x="1371600" y="5715"/>
                  </a:lnTo>
                  <a:lnTo>
                    <a:pt x="1332548" y="5715"/>
                  </a:lnTo>
                  <a:lnTo>
                    <a:pt x="1332548" y="155258"/>
                  </a:lnTo>
                  <a:close/>
                  <a:moveTo>
                    <a:pt x="1199198" y="116205"/>
                  </a:moveTo>
                  <a:cubicBezTo>
                    <a:pt x="1193483" y="108585"/>
                    <a:pt x="1190625" y="96203"/>
                    <a:pt x="1190625" y="80963"/>
                  </a:cubicBezTo>
                  <a:cubicBezTo>
                    <a:pt x="1190625" y="65723"/>
                    <a:pt x="1193483" y="54293"/>
                    <a:pt x="1199198" y="45720"/>
                  </a:cubicBezTo>
                  <a:cubicBezTo>
                    <a:pt x="1204913" y="37147"/>
                    <a:pt x="1213485" y="33338"/>
                    <a:pt x="1224915" y="33338"/>
                  </a:cubicBezTo>
                  <a:cubicBezTo>
                    <a:pt x="1236345" y="33338"/>
                    <a:pt x="1244918" y="37147"/>
                    <a:pt x="1250633" y="45720"/>
                  </a:cubicBezTo>
                  <a:cubicBezTo>
                    <a:pt x="1256348" y="54293"/>
                    <a:pt x="1259205" y="65723"/>
                    <a:pt x="1259205" y="80963"/>
                  </a:cubicBezTo>
                  <a:cubicBezTo>
                    <a:pt x="1259205" y="96203"/>
                    <a:pt x="1256348" y="107633"/>
                    <a:pt x="1250633" y="116205"/>
                  </a:cubicBezTo>
                  <a:cubicBezTo>
                    <a:pt x="1244918" y="124778"/>
                    <a:pt x="1236345" y="128588"/>
                    <a:pt x="1224915" y="128588"/>
                  </a:cubicBezTo>
                  <a:cubicBezTo>
                    <a:pt x="1213485" y="127635"/>
                    <a:pt x="1204913" y="123825"/>
                    <a:pt x="1199198" y="116205"/>
                  </a:cubicBezTo>
                  <a:moveTo>
                    <a:pt x="1256348" y="154305"/>
                  </a:moveTo>
                  <a:cubicBezTo>
                    <a:pt x="1265873" y="150495"/>
                    <a:pt x="1273493" y="145733"/>
                    <a:pt x="1280160" y="138113"/>
                  </a:cubicBezTo>
                  <a:cubicBezTo>
                    <a:pt x="1286828" y="131445"/>
                    <a:pt x="1291590" y="122873"/>
                    <a:pt x="1295400" y="113348"/>
                  </a:cubicBezTo>
                  <a:cubicBezTo>
                    <a:pt x="1299210" y="103823"/>
                    <a:pt x="1301115" y="92393"/>
                    <a:pt x="1301115" y="80010"/>
                  </a:cubicBezTo>
                  <a:cubicBezTo>
                    <a:pt x="1301115" y="67628"/>
                    <a:pt x="1299210" y="57150"/>
                    <a:pt x="1296353" y="46672"/>
                  </a:cubicBezTo>
                  <a:cubicBezTo>
                    <a:pt x="1293495" y="36195"/>
                    <a:pt x="1287780" y="28575"/>
                    <a:pt x="1281113" y="21908"/>
                  </a:cubicBezTo>
                  <a:cubicBezTo>
                    <a:pt x="1274445" y="15240"/>
                    <a:pt x="1266825" y="9525"/>
                    <a:pt x="1257300" y="6668"/>
                  </a:cubicBezTo>
                  <a:cubicBezTo>
                    <a:pt x="1247775" y="2858"/>
                    <a:pt x="1237298" y="953"/>
                    <a:pt x="1225868" y="953"/>
                  </a:cubicBezTo>
                  <a:cubicBezTo>
                    <a:pt x="1214438" y="953"/>
                    <a:pt x="1203960" y="2858"/>
                    <a:pt x="1194435" y="6668"/>
                  </a:cubicBezTo>
                  <a:cubicBezTo>
                    <a:pt x="1184910" y="10478"/>
                    <a:pt x="1177290" y="15240"/>
                    <a:pt x="1170623" y="21908"/>
                  </a:cubicBezTo>
                  <a:cubicBezTo>
                    <a:pt x="1163955" y="28575"/>
                    <a:pt x="1159193" y="37147"/>
                    <a:pt x="1155383" y="46672"/>
                  </a:cubicBezTo>
                  <a:cubicBezTo>
                    <a:pt x="1151573" y="56197"/>
                    <a:pt x="1149668" y="67628"/>
                    <a:pt x="1149668" y="80010"/>
                  </a:cubicBezTo>
                  <a:cubicBezTo>
                    <a:pt x="1149668" y="105728"/>
                    <a:pt x="1156335" y="124778"/>
                    <a:pt x="1169670" y="139065"/>
                  </a:cubicBezTo>
                  <a:cubicBezTo>
                    <a:pt x="1183005" y="152400"/>
                    <a:pt x="1201103" y="160020"/>
                    <a:pt x="1225868" y="160020"/>
                  </a:cubicBezTo>
                  <a:cubicBezTo>
                    <a:pt x="1236345" y="160020"/>
                    <a:pt x="1246823" y="158115"/>
                    <a:pt x="1256348" y="154305"/>
                  </a:cubicBezTo>
                  <a:moveTo>
                    <a:pt x="1086803" y="100965"/>
                  </a:moveTo>
                  <a:cubicBezTo>
                    <a:pt x="1085850" y="109538"/>
                    <a:pt x="1083945" y="116205"/>
                    <a:pt x="1079183" y="120968"/>
                  </a:cubicBezTo>
                  <a:cubicBezTo>
                    <a:pt x="1074420" y="125730"/>
                    <a:pt x="1068705" y="127635"/>
                    <a:pt x="1061085" y="127635"/>
                  </a:cubicBezTo>
                  <a:cubicBezTo>
                    <a:pt x="1055370" y="127635"/>
                    <a:pt x="1049655" y="126683"/>
                    <a:pt x="1045845" y="123825"/>
                  </a:cubicBezTo>
                  <a:cubicBezTo>
                    <a:pt x="1042035" y="120968"/>
                    <a:pt x="1038225" y="118110"/>
                    <a:pt x="1036320" y="113348"/>
                  </a:cubicBezTo>
                  <a:cubicBezTo>
                    <a:pt x="1034415" y="108585"/>
                    <a:pt x="1032510" y="103823"/>
                    <a:pt x="1031558" y="98108"/>
                  </a:cubicBezTo>
                  <a:cubicBezTo>
                    <a:pt x="1030605" y="92393"/>
                    <a:pt x="1029653" y="86678"/>
                    <a:pt x="1029653" y="80010"/>
                  </a:cubicBezTo>
                  <a:cubicBezTo>
                    <a:pt x="1029653" y="74295"/>
                    <a:pt x="1030605" y="67628"/>
                    <a:pt x="1031558" y="62865"/>
                  </a:cubicBezTo>
                  <a:cubicBezTo>
                    <a:pt x="1032510" y="57150"/>
                    <a:pt x="1034415" y="52388"/>
                    <a:pt x="1036320" y="47625"/>
                  </a:cubicBezTo>
                  <a:cubicBezTo>
                    <a:pt x="1038225" y="42863"/>
                    <a:pt x="1042035" y="40005"/>
                    <a:pt x="1045845" y="37147"/>
                  </a:cubicBezTo>
                  <a:cubicBezTo>
                    <a:pt x="1049655" y="34290"/>
                    <a:pt x="1054418" y="33338"/>
                    <a:pt x="1061085" y="33338"/>
                  </a:cubicBezTo>
                  <a:cubicBezTo>
                    <a:pt x="1069658" y="33338"/>
                    <a:pt x="1075373" y="35243"/>
                    <a:pt x="1079183" y="40005"/>
                  </a:cubicBezTo>
                  <a:cubicBezTo>
                    <a:pt x="1082993" y="44768"/>
                    <a:pt x="1084898" y="50483"/>
                    <a:pt x="1085850" y="58103"/>
                  </a:cubicBezTo>
                  <a:lnTo>
                    <a:pt x="1125855" y="52388"/>
                  </a:lnTo>
                  <a:cubicBezTo>
                    <a:pt x="1124903" y="44768"/>
                    <a:pt x="1122998" y="38100"/>
                    <a:pt x="1120140" y="31433"/>
                  </a:cubicBezTo>
                  <a:cubicBezTo>
                    <a:pt x="1117283" y="24765"/>
                    <a:pt x="1113473" y="20003"/>
                    <a:pt x="1107758" y="15240"/>
                  </a:cubicBezTo>
                  <a:cubicBezTo>
                    <a:pt x="1102995" y="10478"/>
                    <a:pt x="1096328" y="6668"/>
                    <a:pt x="1088708" y="4763"/>
                  </a:cubicBezTo>
                  <a:cubicBezTo>
                    <a:pt x="1081088" y="1905"/>
                    <a:pt x="1072515" y="953"/>
                    <a:pt x="1062038" y="953"/>
                  </a:cubicBezTo>
                  <a:cubicBezTo>
                    <a:pt x="1050608" y="953"/>
                    <a:pt x="1040130" y="2858"/>
                    <a:pt x="1030605" y="6668"/>
                  </a:cubicBezTo>
                  <a:cubicBezTo>
                    <a:pt x="1021080" y="10478"/>
                    <a:pt x="1013460" y="16193"/>
                    <a:pt x="1007745" y="22860"/>
                  </a:cubicBezTo>
                  <a:cubicBezTo>
                    <a:pt x="1001078" y="29528"/>
                    <a:pt x="996315" y="38100"/>
                    <a:pt x="993458" y="47625"/>
                  </a:cubicBezTo>
                  <a:cubicBezTo>
                    <a:pt x="990600" y="57150"/>
                    <a:pt x="988695" y="68580"/>
                    <a:pt x="988695" y="80010"/>
                  </a:cubicBezTo>
                  <a:cubicBezTo>
                    <a:pt x="988695" y="91440"/>
                    <a:pt x="989647" y="102870"/>
                    <a:pt x="992505" y="112395"/>
                  </a:cubicBezTo>
                  <a:cubicBezTo>
                    <a:pt x="995363" y="121920"/>
                    <a:pt x="1000125" y="130493"/>
                    <a:pt x="1005840" y="137160"/>
                  </a:cubicBezTo>
                  <a:cubicBezTo>
                    <a:pt x="1011555" y="143828"/>
                    <a:pt x="1019175" y="149543"/>
                    <a:pt x="1028700" y="153353"/>
                  </a:cubicBezTo>
                  <a:cubicBezTo>
                    <a:pt x="1038225" y="157163"/>
                    <a:pt x="1048703" y="159068"/>
                    <a:pt x="1061085" y="159068"/>
                  </a:cubicBezTo>
                  <a:cubicBezTo>
                    <a:pt x="1082993" y="159068"/>
                    <a:pt x="1099185" y="153353"/>
                    <a:pt x="1109663" y="142875"/>
                  </a:cubicBezTo>
                  <a:cubicBezTo>
                    <a:pt x="1120140" y="132398"/>
                    <a:pt x="1126808" y="118110"/>
                    <a:pt x="1127760" y="100013"/>
                  </a:cubicBezTo>
                  <a:lnTo>
                    <a:pt x="1086803" y="100013"/>
                  </a:lnTo>
                  <a:close/>
                  <a:moveTo>
                    <a:pt x="921068" y="155258"/>
                  </a:moveTo>
                  <a:lnTo>
                    <a:pt x="962025" y="155258"/>
                  </a:lnTo>
                  <a:lnTo>
                    <a:pt x="962025" y="109538"/>
                  </a:lnTo>
                  <a:lnTo>
                    <a:pt x="921068" y="109538"/>
                  </a:lnTo>
                  <a:lnTo>
                    <a:pt x="921068" y="155258"/>
                  </a:lnTo>
                  <a:close/>
                  <a:moveTo>
                    <a:pt x="671513" y="155258"/>
                  </a:moveTo>
                  <a:lnTo>
                    <a:pt x="711518" y="155258"/>
                  </a:lnTo>
                  <a:lnTo>
                    <a:pt x="711518" y="65723"/>
                  </a:lnTo>
                  <a:cubicBezTo>
                    <a:pt x="711518" y="60960"/>
                    <a:pt x="712470" y="57150"/>
                    <a:pt x="714375" y="53340"/>
                  </a:cubicBezTo>
                  <a:cubicBezTo>
                    <a:pt x="716280" y="49530"/>
                    <a:pt x="718185" y="46672"/>
                    <a:pt x="721043" y="43815"/>
                  </a:cubicBezTo>
                  <a:cubicBezTo>
                    <a:pt x="723900" y="40958"/>
                    <a:pt x="727710" y="38100"/>
                    <a:pt x="730568" y="37147"/>
                  </a:cubicBezTo>
                  <a:cubicBezTo>
                    <a:pt x="734378" y="36195"/>
                    <a:pt x="737235" y="35243"/>
                    <a:pt x="741998" y="35243"/>
                  </a:cubicBezTo>
                  <a:cubicBezTo>
                    <a:pt x="744855" y="35243"/>
                    <a:pt x="746760" y="35243"/>
                    <a:pt x="749618" y="36195"/>
                  </a:cubicBezTo>
                  <a:cubicBezTo>
                    <a:pt x="751523" y="37147"/>
                    <a:pt x="753428" y="38100"/>
                    <a:pt x="755333" y="40005"/>
                  </a:cubicBezTo>
                  <a:cubicBezTo>
                    <a:pt x="757238" y="41910"/>
                    <a:pt x="758190" y="44768"/>
                    <a:pt x="759143" y="47625"/>
                  </a:cubicBezTo>
                  <a:cubicBezTo>
                    <a:pt x="760095" y="51435"/>
                    <a:pt x="761048" y="55245"/>
                    <a:pt x="761048" y="60960"/>
                  </a:cubicBezTo>
                  <a:lnTo>
                    <a:pt x="761048" y="155258"/>
                  </a:lnTo>
                  <a:lnTo>
                    <a:pt x="801053" y="155258"/>
                  </a:lnTo>
                  <a:lnTo>
                    <a:pt x="801053" y="63818"/>
                  </a:lnTo>
                  <a:cubicBezTo>
                    <a:pt x="801053" y="60008"/>
                    <a:pt x="802005" y="56197"/>
                    <a:pt x="803910" y="53340"/>
                  </a:cubicBezTo>
                  <a:cubicBezTo>
                    <a:pt x="805815" y="49530"/>
                    <a:pt x="807720" y="46672"/>
                    <a:pt x="810578" y="43815"/>
                  </a:cubicBezTo>
                  <a:cubicBezTo>
                    <a:pt x="813435" y="40958"/>
                    <a:pt x="817245" y="38100"/>
                    <a:pt x="820103" y="37147"/>
                  </a:cubicBezTo>
                  <a:cubicBezTo>
                    <a:pt x="822960" y="36195"/>
                    <a:pt x="826770" y="35243"/>
                    <a:pt x="831533" y="35243"/>
                  </a:cubicBezTo>
                  <a:cubicBezTo>
                    <a:pt x="834390" y="35243"/>
                    <a:pt x="836295" y="35243"/>
                    <a:pt x="839153" y="36195"/>
                  </a:cubicBezTo>
                  <a:cubicBezTo>
                    <a:pt x="841058" y="37147"/>
                    <a:pt x="842963" y="38100"/>
                    <a:pt x="844868" y="40005"/>
                  </a:cubicBezTo>
                  <a:cubicBezTo>
                    <a:pt x="846772" y="41910"/>
                    <a:pt x="847725" y="44768"/>
                    <a:pt x="848678" y="47625"/>
                  </a:cubicBezTo>
                  <a:cubicBezTo>
                    <a:pt x="849630" y="51435"/>
                    <a:pt x="849630" y="55245"/>
                    <a:pt x="849630" y="60960"/>
                  </a:cubicBezTo>
                  <a:lnTo>
                    <a:pt x="849630" y="155258"/>
                  </a:lnTo>
                  <a:lnTo>
                    <a:pt x="889635" y="155258"/>
                  </a:lnTo>
                  <a:lnTo>
                    <a:pt x="889635" y="55245"/>
                  </a:lnTo>
                  <a:cubicBezTo>
                    <a:pt x="889635" y="36195"/>
                    <a:pt x="885825" y="22860"/>
                    <a:pt x="878205" y="14288"/>
                  </a:cubicBezTo>
                  <a:cubicBezTo>
                    <a:pt x="870585" y="5715"/>
                    <a:pt x="859155" y="1905"/>
                    <a:pt x="843915" y="1905"/>
                  </a:cubicBezTo>
                  <a:cubicBezTo>
                    <a:pt x="834390" y="1905"/>
                    <a:pt x="826770" y="3810"/>
                    <a:pt x="819150" y="7620"/>
                  </a:cubicBezTo>
                  <a:cubicBezTo>
                    <a:pt x="811530" y="11430"/>
                    <a:pt x="803910" y="18098"/>
                    <a:pt x="797243" y="27623"/>
                  </a:cubicBezTo>
                  <a:cubicBezTo>
                    <a:pt x="794385" y="19050"/>
                    <a:pt x="789623" y="12383"/>
                    <a:pt x="782955" y="8573"/>
                  </a:cubicBezTo>
                  <a:cubicBezTo>
                    <a:pt x="776288" y="4763"/>
                    <a:pt x="766763" y="1905"/>
                    <a:pt x="756285" y="1905"/>
                  </a:cubicBezTo>
                  <a:cubicBezTo>
                    <a:pt x="747713" y="1905"/>
                    <a:pt x="740093" y="3810"/>
                    <a:pt x="732473" y="7620"/>
                  </a:cubicBezTo>
                  <a:cubicBezTo>
                    <a:pt x="724853" y="11430"/>
                    <a:pt x="718185" y="18098"/>
                    <a:pt x="713423" y="25718"/>
                  </a:cubicBezTo>
                  <a:lnTo>
                    <a:pt x="713423" y="5715"/>
                  </a:lnTo>
                  <a:lnTo>
                    <a:pt x="674370" y="5715"/>
                  </a:lnTo>
                  <a:lnTo>
                    <a:pt x="674370" y="155258"/>
                  </a:lnTo>
                  <a:close/>
                  <a:moveTo>
                    <a:pt x="541973" y="116205"/>
                  </a:moveTo>
                  <a:cubicBezTo>
                    <a:pt x="536258" y="108585"/>
                    <a:pt x="533400" y="96203"/>
                    <a:pt x="533400" y="80963"/>
                  </a:cubicBezTo>
                  <a:cubicBezTo>
                    <a:pt x="533400" y="65723"/>
                    <a:pt x="536258" y="54293"/>
                    <a:pt x="541973" y="45720"/>
                  </a:cubicBezTo>
                  <a:cubicBezTo>
                    <a:pt x="547688" y="38100"/>
                    <a:pt x="556260" y="33338"/>
                    <a:pt x="567690" y="33338"/>
                  </a:cubicBezTo>
                  <a:cubicBezTo>
                    <a:pt x="579120" y="33338"/>
                    <a:pt x="587693" y="37147"/>
                    <a:pt x="593408" y="45720"/>
                  </a:cubicBezTo>
                  <a:cubicBezTo>
                    <a:pt x="599123" y="53340"/>
                    <a:pt x="601980" y="65723"/>
                    <a:pt x="601980" y="80963"/>
                  </a:cubicBezTo>
                  <a:cubicBezTo>
                    <a:pt x="601980" y="96203"/>
                    <a:pt x="599123" y="107633"/>
                    <a:pt x="593408" y="116205"/>
                  </a:cubicBezTo>
                  <a:cubicBezTo>
                    <a:pt x="587693" y="124778"/>
                    <a:pt x="579120" y="128588"/>
                    <a:pt x="567690" y="128588"/>
                  </a:cubicBezTo>
                  <a:cubicBezTo>
                    <a:pt x="555308" y="127635"/>
                    <a:pt x="546735" y="123825"/>
                    <a:pt x="541973" y="116205"/>
                  </a:cubicBezTo>
                  <a:moveTo>
                    <a:pt x="598170" y="154305"/>
                  </a:moveTo>
                  <a:cubicBezTo>
                    <a:pt x="607695" y="150495"/>
                    <a:pt x="615315" y="145733"/>
                    <a:pt x="621983" y="138113"/>
                  </a:cubicBezTo>
                  <a:cubicBezTo>
                    <a:pt x="628650" y="131445"/>
                    <a:pt x="633413" y="122873"/>
                    <a:pt x="637223" y="113348"/>
                  </a:cubicBezTo>
                  <a:cubicBezTo>
                    <a:pt x="641033" y="103823"/>
                    <a:pt x="642938" y="92393"/>
                    <a:pt x="642938" y="80010"/>
                  </a:cubicBezTo>
                  <a:cubicBezTo>
                    <a:pt x="642938" y="67628"/>
                    <a:pt x="641033" y="57150"/>
                    <a:pt x="638175" y="46672"/>
                  </a:cubicBezTo>
                  <a:cubicBezTo>
                    <a:pt x="635318" y="36195"/>
                    <a:pt x="629603" y="28575"/>
                    <a:pt x="622935" y="21908"/>
                  </a:cubicBezTo>
                  <a:cubicBezTo>
                    <a:pt x="616268" y="15240"/>
                    <a:pt x="608648" y="9525"/>
                    <a:pt x="599123" y="6668"/>
                  </a:cubicBezTo>
                  <a:cubicBezTo>
                    <a:pt x="589598" y="2858"/>
                    <a:pt x="579120" y="953"/>
                    <a:pt x="567690" y="953"/>
                  </a:cubicBezTo>
                  <a:cubicBezTo>
                    <a:pt x="556260" y="953"/>
                    <a:pt x="545783" y="2858"/>
                    <a:pt x="536258" y="6668"/>
                  </a:cubicBezTo>
                  <a:cubicBezTo>
                    <a:pt x="526733" y="10478"/>
                    <a:pt x="519113" y="15240"/>
                    <a:pt x="512445" y="21908"/>
                  </a:cubicBezTo>
                  <a:cubicBezTo>
                    <a:pt x="505778" y="28575"/>
                    <a:pt x="501015" y="37147"/>
                    <a:pt x="497205" y="46672"/>
                  </a:cubicBezTo>
                  <a:cubicBezTo>
                    <a:pt x="493395" y="56197"/>
                    <a:pt x="491490" y="67628"/>
                    <a:pt x="491490" y="80010"/>
                  </a:cubicBezTo>
                  <a:cubicBezTo>
                    <a:pt x="491490" y="105728"/>
                    <a:pt x="498158" y="124778"/>
                    <a:pt x="511492" y="139065"/>
                  </a:cubicBezTo>
                  <a:cubicBezTo>
                    <a:pt x="524828" y="152400"/>
                    <a:pt x="542925" y="160020"/>
                    <a:pt x="566738" y="160020"/>
                  </a:cubicBezTo>
                  <a:cubicBezTo>
                    <a:pt x="579120" y="160020"/>
                    <a:pt x="589598" y="158115"/>
                    <a:pt x="598170" y="154305"/>
                  </a:cubicBezTo>
                  <a:moveTo>
                    <a:pt x="429578" y="100965"/>
                  </a:moveTo>
                  <a:cubicBezTo>
                    <a:pt x="428625" y="109538"/>
                    <a:pt x="425767" y="116205"/>
                    <a:pt x="421958" y="120968"/>
                  </a:cubicBezTo>
                  <a:cubicBezTo>
                    <a:pt x="417195" y="125730"/>
                    <a:pt x="411480" y="127635"/>
                    <a:pt x="403860" y="127635"/>
                  </a:cubicBezTo>
                  <a:cubicBezTo>
                    <a:pt x="398145" y="127635"/>
                    <a:pt x="392430" y="126683"/>
                    <a:pt x="388620" y="123825"/>
                  </a:cubicBezTo>
                  <a:cubicBezTo>
                    <a:pt x="384810" y="120968"/>
                    <a:pt x="381000" y="118110"/>
                    <a:pt x="379095" y="113348"/>
                  </a:cubicBezTo>
                  <a:cubicBezTo>
                    <a:pt x="377190" y="108585"/>
                    <a:pt x="375285" y="103823"/>
                    <a:pt x="374333" y="98108"/>
                  </a:cubicBezTo>
                  <a:cubicBezTo>
                    <a:pt x="373380" y="92393"/>
                    <a:pt x="372428" y="86678"/>
                    <a:pt x="372428" y="80010"/>
                  </a:cubicBezTo>
                  <a:cubicBezTo>
                    <a:pt x="372428" y="74295"/>
                    <a:pt x="373380" y="67628"/>
                    <a:pt x="374333" y="62865"/>
                  </a:cubicBezTo>
                  <a:cubicBezTo>
                    <a:pt x="375285" y="57150"/>
                    <a:pt x="377190" y="52388"/>
                    <a:pt x="379095" y="47625"/>
                  </a:cubicBezTo>
                  <a:cubicBezTo>
                    <a:pt x="381000" y="42863"/>
                    <a:pt x="384810" y="40005"/>
                    <a:pt x="388620" y="37147"/>
                  </a:cubicBezTo>
                  <a:cubicBezTo>
                    <a:pt x="392430" y="34290"/>
                    <a:pt x="398145" y="33338"/>
                    <a:pt x="403860" y="33338"/>
                  </a:cubicBezTo>
                  <a:cubicBezTo>
                    <a:pt x="412433" y="33338"/>
                    <a:pt x="418148" y="35243"/>
                    <a:pt x="421958" y="40005"/>
                  </a:cubicBezTo>
                  <a:cubicBezTo>
                    <a:pt x="425767" y="44768"/>
                    <a:pt x="427673" y="50483"/>
                    <a:pt x="428625" y="58103"/>
                  </a:cubicBezTo>
                  <a:lnTo>
                    <a:pt x="468630" y="52388"/>
                  </a:lnTo>
                  <a:cubicBezTo>
                    <a:pt x="467678" y="44768"/>
                    <a:pt x="465773" y="38100"/>
                    <a:pt x="462915" y="31433"/>
                  </a:cubicBezTo>
                  <a:cubicBezTo>
                    <a:pt x="460058" y="24765"/>
                    <a:pt x="456248" y="20003"/>
                    <a:pt x="450533" y="15240"/>
                  </a:cubicBezTo>
                  <a:cubicBezTo>
                    <a:pt x="445770" y="10478"/>
                    <a:pt x="439103" y="6668"/>
                    <a:pt x="431483" y="4763"/>
                  </a:cubicBezTo>
                  <a:cubicBezTo>
                    <a:pt x="423863" y="1905"/>
                    <a:pt x="415290" y="953"/>
                    <a:pt x="404813" y="953"/>
                  </a:cubicBezTo>
                  <a:cubicBezTo>
                    <a:pt x="393383" y="953"/>
                    <a:pt x="382905" y="2858"/>
                    <a:pt x="373380" y="6668"/>
                  </a:cubicBezTo>
                  <a:cubicBezTo>
                    <a:pt x="363855" y="10478"/>
                    <a:pt x="356235" y="16193"/>
                    <a:pt x="350520" y="22860"/>
                  </a:cubicBezTo>
                  <a:cubicBezTo>
                    <a:pt x="343853" y="29528"/>
                    <a:pt x="339090" y="38100"/>
                    <a:pt x="336233" y="47625"/>
                  </a:cubicBezTo>
                  <a:cubicBezTo>
                    <a:pt x="333375" y="57150"/>
                    <a:pt x="331470" y="68580"/>
                    <a:pt x="331470" y="80010"/>
                  </a:cubicBezTo>
                  <a:cubicBezTo>
                    <a:pt x="331470" y="91440"/>
                    <a:pt x="333375" y="102870"/>
                    <a:pt x="336233" y="112395"/>
                  </a:cubicBezTo>
                  <a:cubicBezTo>
                    <a:pt x="339090" y="121920"/>
                    <a:pt x="343853" y="130493"/>
                    <a:pt x="349567" y="137160"/>
                  </a:cubicBezTo>
                  <a:cubicBezTo>
                    <a:pt x="355283" y="143828"/>
                    <a:pt x="362903" y="149543"/>
                    <a:pt x="372428" y="153353"/>
                  </a:cubicBezTo>
                  <a:cubicBezTo>
                    <a:pt x="381953" y="157163"/>
                    <a:pt x="392430" y="159068"/>
                    <a:pt x="404813" y="159068"/>
                  </a:cubicBezTo>
                  <a:cubicBezTo>
                    <a:pt x="426720" y="159068"/>
                    <a:pt x="442913" y="153353"/>
                    <a:pt x="453390" y="142875"/>
                  </a:cubicBezTo>
                  <a:cubicBezTo>
                    <a:pt x="463867" y="132398"/>
                    <a:pt x="470535" y="118110"/>
                    <a:pt x="471488" y="100013"/>
                  </a:cubicBezTo>
                  <a:lnTo>
                    <a:pt x="429578" y="100013"/>
                  </a:lnTo>
                  <a:close/>
                  <a:moveTo>
                    <a:pt x="203835" y="63818"/>
                  </a:moveTo>
                  <a:cubicBezTo>
                    <a:pt x="203835" y="59055"/>
                    <a:pt x="204788" y="55245"/>
                    <a:pt x="206692" y="51435"/>
                  </a:cubicBezTo>
                  <a:cubicBezTo>
                    <a:pt x="208598" y="47625"/>
                    <a:pt x="210502" y="43815"/>
                    <a:pt x="213360" y="40958"/>
                  </a:cubicBezTo>
                  <a:cubicBezTo>
                    <a:pt x="216217" y="38100"/>
                    <a:pt x="219075" y="35243"/>
                    <a:pt x="223838" y="34290"/>
                  </a:cubicBezTo>
                  <a:cubicBezTo>
                    <a:pt x="227648" y="32385"/>
                    <a:pt x="232410" y="31433"/>
                    <a:pt x="238125" y="31433"/>
                  </a:cubicBezTo>
                  <a:cubicBezTo>
                    <a:pt x="248602" y="31433"/>
                    <a:pt x="256223" y="34290"/>
                    <a:pt x="261938" y="40005"/>
                  </a:cubicBezTo>
                  <a:cubicBezTo>
                    <a:pt x="266700" y="45720"/>
                    <a:pt x="269558" y="53340"/>
                    <a:pt x="269558" y="63818"/>
                  </a:cubicBezTo>
                  <a:lnTo>
                    <a:pt x="203835" y="63818"/>
                  </a:lnTo>
                  <a:close/>
                  <a:moveTo>
                    <a:pt x="266700" y="108585"/>
                  </a:moveTo>
                  <a:cubicBezTo>
                    <a:pt x="263842" y="121920"/>
                    <a:pt x="254317" y="128588"/>
                    <a:pt x="239077" y="128588"/>
                  </a:cubicBezTo>
                  <a:cubicBezTo>
                    <a:pt x="227648" y="128588"/>
                    <a:pt x="219075" y="124778"/>
                    <a:pt x="213360" y="118110"/>
                  </a:cubicBezTo>
                  <a:cubicBezTo>
                    <a:pt x="207645" y="111443"/>
                    <a:pt x="204788" y="101918"/>
                    <a:pt x="203835" y="89535"/>
                  </a:cubicBezTo>
                  <a:lnTo>
                    <a:pt x="307658" y="89535"/>
                  </a:lnTo>
                  <a:lnTo>
                    <a:pt x="307658" y="73343"/>
                  </a:lnTo>
                  <a:cubicBezTo>
                    <a:pt x="307658" y="51435"/>
                    <a:pt x="301942" y="33338"/>
                    <a:pt x="290513" y="20003"/>
                  </a:cubicBezTo>
                  <a:cubicBezTo>
                    <a:pt x="279083" y="6668"/>
                    <a:pt x="261938" y="0"/>
                    <a:pt x="239077" y="0"/>
                  </a:cubicBezTo>
                  <a:cubicBezTo>
                    <a:pt x="227648" y="0"/>
                    <a:pt x="218123" y="1905"/>
                    <a:pt x="208598" y="5715"/>
                  </a:cubicBezTo>
                  <a:cubicBezTo>
                    <a:pt x="199073" y="9525"/>
                    <a:pt x="191452" y="14288"/>
                    <a:pt x="184785" y="20955"/>
                  </a:cubicBezTo>
                  <a:cubicBezTo>
                    <a:pt x="178118" y="27623"/>
                    <a:pt x="173355" y="36195"/>
                    <a:pt x="169545" y="45720"/>
                  </a:cubicBezTo>
                  <a:cubicBezTo>
                    <a:pt x="165735" y="55245"/>
                    <a:pt x="163830" y="66675"/>
                    <a:pt x="163830" y="79058"/>
                  </a:cubicBezTo>
                  <a:cubicBezTo>
                    <a:pt x="163830" y="103823"/>
                    <a:pt x="170498" y="123825"/>
                    <a:pt x="182880" y="137160"/>
                  </a:cubicBezTo>
                  <a:cubicBezTo>
                    <a:pt x="195263" y="150495"/>
                    <a:pt x="214313" y="158115"/>
                    <a:pt x="239077" y="158115"/>
                  </a:cubicBezTo>
                  <a:cubicBezTo>
                    <a:pt x="260033" y="158115"/>
                    <a:pt x="275273" y="153353"/>
                    <a:pt x="285750" y="144780"/>
                  </a:cubicBezTo>
                  <a:cubicBezTo>
                    <a:pt x="296228" y="136208"/>
                    <a:pt x="302895" y="123825"/>
                    <a:pt x="305753" y="106680"/>
                  </a:cubicBezTo>
                  <a:lnTo>
                    <a:pt x="266700" y="106680"/>
                  </a:lnTo>
                  <a:close/>
                  <a:moveTo>
                    <a:pt x="97155" y="96203"/>
                  </a:moveTo>
                  <a:cubicBezTo>
                    <a:pt x="97155" y="101918"/>
                    <a:pt x="96202" y="107633"/>
                    <a:pt x="93345" y="111443"/>
                  </a:cubicBezTo>
                  <a:cubicBezTo>
                    <a:pt x="91440" y="115253"/>
                    <a:pt x="88582" y="119063"/>
                    <a:pt x="84773" y="121920"/>
                  </a:cubicBezTo>
                  <a:cubicBezTo>
                    <a:pt x="78105" y="126683"/>
                    <a:pt x="69532" y="129540"/>
                    <a:pt x="60007" y="129540"/>
                  </a:cubicBezTo>
                  <a:cubicBezTo>
                    <a:pt x="54293" y="129540"/>
                    <a:pt x="49530" y="127635"/>
                    <a:pt x="45720" y="124778"/>
                  </a:cubicBezTo>
                  <a:cubicBezTo>
                    <a:pt x="41910" y="121920"/>
                    <a:pt x="40957" y="118110"/>
                    <a:pt x="40957" y="113348"/>
                  </a:cubicBezTo>
                  <a:cubicBezTo>
                    <a:pt x="40957" y="110490"/>
                    <a:pt x="40957" y="106680"/>
                    <a:pt x="42863" y="104775"/>
                  </a:cubicBezTo>
                  <a:cubicBezTo>
                    <a:pt x="43815" y="101918"/>
                    <a:pt x="45720" y="100013"/>
                    <a:pt x="48577" y="98108"/>
                  </a:cubicBezTo>
                  <a:cubicBezTo>
                    <a:pt x="51435" y="96203"/>
                    <a:pt x="55245" y="94298"/>
                    <a:pt x="60007" y="93345"/>
                  </a:cubicBezTo>
                  <a:cubicBezTo>
                    <a:pt x="64770" y="92393"/>
                    <a:pt x="72390" y="91440"/>
                    <a:pt x="80010" y="90488"/>
                  </a:cubicBezTo>
                  <a:lnTo>
                    <a:pt x="98107" y="89535"/>
                  </a:lnTo>
                  <a:lnTo>
                    <a:pt x="98107" y="96203"/>
                  </a:lnTo>
                  <a:close/>
                  <a:moveTo>
                    <a:pt x="98107" y="155258"/>
                  </a:moveTo>
                  <a:lnTo>
                    <a:pt x="136208" y="155258"/>
                  </a:lnTo>
                  <a:lnTo>
                    <a:pt x="136208" y="60960"/>
                  </a:lnTo>
                  <a:cubicBezTo>
                    <a:pt x="136208" y="51435"/>
                    <a:pt x="135255" y="43815"/>
                    <a:pt x="133350" y="36195"/>
                  </a:cubicBezTo>
                  <a:cubicBezTo>
                    <a:pt x="131445" y="28575"/>
                    <a:pt x="127635" y="22860"/>
                    <a:pt x="122873" y="17145"/>
                  </a:cubicBezTo>
                  <a:cubicBezTo>
                    <a:pt x="118110" y="12383"/>
                    <a:pt x="111443" y="7620"/>
                    <a:pt x="103823" y="5715"/>
                  </a:cubicBezTo>
                  <a:cubicBezTo>
                    <a:pt x="96202" y="3810"/>
                    <a:pt x="85725" y="1905"/>
                    <a:pt x="74295" y="1905"/>
                  </a:cubicBezTo>
                  <a:cubicBezTo>
                    <a:pt x="55245" y="1905"/>
                    <a:pt x="40957" y="5715"/>
                    <a:pt x="29527" y="12383"/>
                  </a:cubicBezTo>
                  <a:cubicBezTo>
                    <a:pt x="18098" y="19050"/>
                    <a:pt x="11430" y="30480"/>
                    <a:pt x="8573" y="46672"/>
                  </a:cubicBezTo>
                  <a:lnTo>
                    <a:pt x="44768" y="50483"/>
                  </a:lnTo>
                  <a:cubicBezTo>
                    <a:pt x="46673" y="38100"/>
                    <a:pt x="56198" y="32385"/>
                    <a:pt x="71438" y="32385"/>
                  </a:cubicBezTo>
                  <a:cubicBezTo>
                    <a:pt x="78105" y="32385"/>
                    <a:pt x="83820" y="34290"/>
                    <a:pt x="89535" y="37147"/>
                  </a:cubicBezTo>
                  <a:cubicBezTo>
                    <a:pt x="94298" y="40958"/>
                    <a:pt x="97155" y="46672"/>
                    <a:pt x="97155" y="56197"/>
                  </a:cubicBezTo>
                  <a:lnTo>
                    <a:pt x="97155" y="62865"/>
                  </a:lnTo>
                  <a:lnTo>
                    <a:pt x="78105" y="63818"/>
                  </a:lnTo>
                  <a:cubicBezTo>
                    <a:pt x="68580" y="63818"/>
                    <a:pt x="59055" y="64770"/>
                    <a:pt x="49530" y="66675"/>
                  </a:cubicBezTo>
                  <a:cubicBezTo>
                    <a:pt x="40005" y="68580"/>
                    <a:pt x="32385" y="70485"/>
                    <a:pt x="24765" y="74295"/>
                  </a:cubicBezTo>
                  <a:cubicBezTo>
                    <a:pt x="17145" y="78105"/>
                    <a:pt x="11430" y="82868"/>
                    <a:pt x="6668" y="89535"/>
                  </a:cubicBezTo>
                  <a:cubicBezTo>
                    <a:pt x="1905" y="96203"/>
                    <a:pt x="0" y="104775"/>
                    <a:pt x="0" y="114300"/>
                  </a:cubicBezTo>
                  <a:cubicBezTo>
                    <a:pt x="0" y="121920"/>
                    <a:pt x="952" y="128588"/>
                    <a:pt x="3810" y="134303"/>
                  </a:cubicBezTo>
                  <a:cubicBezTo>
                    <a:pt x="6668" y="140018"/>
                    <a:pt x="10477" y="144780"/>
                    <a:pt x="14288" y="148590"/>
                  </a:cubicBezTo>
                  <a:cubicBezTo>
                    <a:pt x="19050" y="152400"/>
                    <a:pt x="23813" y="155258"/>
                    <a:pt x="29527" y="156210"/>
                  </a:cubicBezTo>
                  <a:cubicBezTo>
                    <a:pt x="35243" y="157163"/>
                    <a:pt x="41910" y="159068"/>
                    <a:pt x="48577" y="159068"/>
                  </a:cubicBezTo>
                  <a:cubicBezTo>
                    <a:pt x="60007" y="159068"/>
                    <a:pt x="69532" y="157163"/>
                    <a:pt x="77152" y="152400"/>
                  </a:cubicBezTo>
                  <a:cubicBezTo>
                    <a:pt x="84773" y="147638"/>
                    <a:pt x="91440" y="142875"/>
                    <a:pt x="97155" y="136208"/>
                  </a:cubicBezTo>
                  <a:lnTo>
                    <a:pt x="97155" y="15525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2133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D54044-23C0-4142-88BA-1DD4B846E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339" y="441325"/>
            <a:ext cx="5629274" cy="10080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1E35C5B-1EB5-4A59-AB41-B5A36D3A0A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9" y="2038812"/>
            <a:ext cx="11637962" cy="419847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01	</a:t>
            </a:r>
            <a:r>
              <a:rPr lang="en-AU" err="1"/>
              <a:t>XXXXXX</a:t>
            </a:r>
            <a:endParaRPr lang="en-AU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02	</a:t>
            </a:r>
            <a:r>
              <a:rPr lang="en-AU" err="1"/>
              <a:t>XXXXXX</a:t>
            </a:r>
            <a:endParaRPr lang="en-AU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03	</a:t>
            </a:r>
            <a:r>
              <a:rPr lang="en-AU" err="1"/>
              <a:t>XXXXXX</a:t>
            </a:r>
            <a:endParaRPr lang="en-AU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04	</a:t>
            </a:r>
            <a:r>
              <a:rPr lang="en-AU" err="1"/>
              <a:t>XXXXXX</a:t>
            </a:r>
            <a:endParaRPr lang="en-AU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/>
              <a:t>05	</a:t>
            </a:r>
            <a:r>
              <a:rPr lang="en-AU" err="1"/>
              <a:t>XXXXXX</a:t>
            </a:r>
            <a:endParaRPr lang="en-AU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37AFC19-DE74-5F4B-BEA0-D804C97B9E8B}"/>
              </a:ext>
            </a:extLst>
          </p:cNvPr>
          <p:cNvGrpSpPr/>
          <p:nvPr userDrawn="1"/>
        </p:nvGrpSpPr>
        <p:grpSpPr>
          <a:xfrm>
            <a:off x="10814051" y="6438651"/>
            <a:ext cx="1111250" cy="225425"/>
            <a:chOff x="292100" y="6413250"/>
            <a:chExt cx="1111250" cy="225425"/>
          </a:xfrm>
        </p:grpSpPr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0D86FFAA-45F2-3142-84D9-F3AD2388409B}"/>
                </a:ext>
              </a:extLst>
            </p:cNvPr>
            <p:cNvSpPr/>
            <p:nvPr userDrawn="1"/>
          </p:nvSpPr>
          <p:spPr>
            <a:xfrm>
              <a:off x="292100" y="6413250"/>
              <a:ext cx="225425" cy="225425"/>
            </a:xfrm>
            <a:custGeom>
              <a:avLst/>
              <a:gdLst>
                <a:gd name="connsiteX0" fmla="*/ 329565 w 342900"/>
                <a:gd name="connsiteY0" fmla="*/ 104775 h 342900"/>
                <a:gd name="connsiteX1" fmla="*/ 292418 w 342900"/>
                <a:gd name="connsiteY1" fmla="*/ 50483 h 342900"/>
                <a:gd name="connsiteX2" fmla="*/ 238125 w 342900"/>
                <a:gd name="connsiteY2" fmla="*/ 13335 h 342900"/>
                <a:gd name="connsiteX3" fmla="*/ 171450 w 342900"/>
                <a:gd name="connsiteY3" fmla="*/ 0 h 342900"/>
                <a:gd name="connsiteX4" fmla="*/ 104775 w 342900"/>
                <a:gd name="connsiteY4" fmla="*/ 13335 h 342900"/>
                <a:gd name="connsiteX5" fmla="*/ 50483 w 342900"/>
                <a:gd name="connsiteY5" fmla="*/ 50483 h 342900"/>
                <a:gd name="connsiteX6" fmla="*/ 13335 w 342900"/>
                <a:gd name="connsiteY6" fmla="*/ 104775 h 342900"/>
                <a:gd name="connsiteX7" fmla="*/ 0 w 342900"/>
                <a:gd name="connsiteY7" fmla="*/ 171450 h 342900"/>
                <a:gd name="connsiteX8" fmla="*/ 13335 w 342900"/>
                <a:gd name="connsiteY8" fmla="*/ 238125 h 342900"/>
                <a:gd name="connsiteX9" fmla="*/ 50483 w 342900"/>
                <a:gd name="connsiteY9" fmla="*/ 292418 h 342900"/>
                <a:gd name="connsiteX10" fmla="*/ 104775 w 342900"/>
                <a:gd name="connsiteY10" fmla="*/ 329565 h 342900"/>
                <a:gd name="connsiteX11" fmla="*/ 171450 w 342900"/>
                <a:gd name="connsiteY11" fmla="*/ 342900 h 342900"/>
                <a:gd name="connsiteX12" fmla="*/ 171450 w 342900"/>
                <a:gd name="connsiteY12" fmla="*/ 308610 h 342900"/>
                <a:gd name="connsiteX13" fmla="*/ 74295 w 342900"/>
                <a:gd name="connsiteY13" fmla="*/ 268605 h 342900"/>
                <a:gd name="connsiteX14" fmla="*/ 35243 w 342900"/>
                <a:gd name="connsiteY14" fmla="*/ 188595 h 342900"/>
                <a:gd name="connsiteX15" fmla="*/ 180975 w 342900"/>
                <a:gd name="connsiteY15" fmla="*/ 188595 h 342900"/>
                <a:gd name="connsiteX16" fmla="*/ 141923 w 342900"/>
                <a:gd name="connsiteY16" fmla="*/ 227648 h 342900"/>
                <a:gd name="connsiteX17" fmla="*/ 165735 w 342900"/>
                <a:gd name="connsiteY17" fmla="*/ 251460 h 342900"/>
                <a:gd name="connsiteX18" fmla="*/ 246698 w 342900"/>
                <a:gd name="connsiteY18" fmla="*/ 170498 h 342900"/>
                <a:gd name="connsiteX19" fmla="*/ 165735 w 342900"/>
                <a:gd name="connsiteY19" fmla="*/ 89535 h 342900"/>
                <a:gd name="connsiteX20" fmla="*/ 141923 w 342900"/>
                <a:gd name="connsiteY20" fmla="*/ 113348 h 342900"/>
                <a:gd name="connsiteX21" fmla="*/ 180975 w 342900"/>
                <a:gd name="connsiteY21" fmla="*/ 152400 h 342900"/>
                <a:gd name="connsiteX22" fmla="*/ 35243 w 342900"/>
                <a:gd name="connsiteY22" fmla="*/ 152400 h 342900"/>
                <a:gd name="connsiteX23" fmla="*/ 74295 w 342900"/>
                <a:gd name="connsiteY23" fmla="*/ 72390 h 342900"/>
                <a:gd name="connsiteX24" fmla="*/ 171450 w 342900"/>
                <a:gd name="connsiteY24" fmla="*/ 32385 h 342900"/>
                <a:gd name="connsiteX25" fmla="*/ 268605 w 342900"/>
                <a:gd name="connsiteY25" fmla="*/ 72390 h 342900"/>
                <a:gd name="connsiteX26" fmla="*/ 308610 w 342900"/>
                <a:gd name="connsiteY26" fmla="*/ 169545 h 342900"/>
                <a:gd name="connsiteX27" fmla="*/ 342900 w 342900"/>
                <a:gd name="connsiteY27" fmla="*/ 169545 h 342900"/>
                <a:gd name="connsiteX28" fmla="*/ 329565 w 342900"/>
                <a:gd name="connsiteY28" fmla="*/ 10477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2900" h="342900">
                  <a:moveTo>
                    <a:pt x="329565" y="104775"/>
                  </a:moveTo>
                  <a:cubicBezTo>
                    <a:pt x="320993" y="84773"/>
                    <a:pt x="308610" y="65723"/>
                    <a:pt x="292418" y="50483"/>
                  </a:cubicBezTo>
                  <a:cubicBezTo>
                    <a:pt x="276225" y="34290"/>
                    <a:pt x="258128" y="21908"/>
                    <a:pt x="238125" y="13335"/>
                  </a:cubicBezTo>
                  <a:cubicBezTo>
                    <a:pt x="217170" y="4763"/>
                    <a:pt x="194310" y="0"/>
                    <a:pt x="171450" y="0"/>
                  </a:cubicBezTo>
                  <a:cubicBezTo>
                    <a:pt x="148590" y="0"/>
                    <a:pt x="125730" y="4763"/>
                    <a:pt x="104775" y="13335"/>
                  </a:cubicBezTo>
                  <a:cubicBezTo>
                    <a:pt x="83820" y="21908"/>
                    <a:pt x="65723" y="34290"/>
                    <a:pt x="50483" y="50483"/>
                  </a:cubicBezTo>
                  <a:cubicBezTo>
                    <a:pt x="34290" y="66675"/>
                    <a:pt x="21908" y="84773"/>
                    <a:pt x="13335" y="104775"/>
                  </a:cubicBezTo>
                  <a:cubicBezTo>
                    <a:pt x="4763" y="125730"/>
                    <a:pt x="0" y="148590"/>
                    <a:pt x="0" y="171450"/>
                  </a:cubicBezTo>
                  <a:cubicBezTo>
                    <a:pt x="0" y="194310"/>
                    <a:pt x="4763" y="217170"/>
                    <a:pt x="13335" y="238125"/>
                  </a:cubicBezTo>
                  <a:cubicBezTo>
                    <a:pt x="21908" y="258128"/>
                    <a:pt x="34290" y="277178"/>
                    <a:pt x="50483" y="292418"/>
                  </a:cubicBezTo>
                  <a:cubicBezTo>
                    <a:pt x="66675" y="308610"/>
                    <a:pt x="84773" y="320993"/>
                    <a:pt x="104775" y="329565"/>
                  </a:cubicBezTo>
                  <a:cubicBezTo>
                    <a:pt x="125730" y="338138"/>
                    <a:pt x="148590" y="342900"/>
                    <a:pt x="171450" y="342900"/>
                  </a:cubicBezTo>
                  <a:lnTo>
                    <a:pt x="171450" y="308610"/>
                  </a:lnTo>
                  <a:cubicBezTo>
                    <a:pt x="135255" y="308610"/>
                    <a:pt x="100013" y="294323"/>
                    <a:pt x="74295" y="268605"/>
                  </a:cubicBezTo>
                  <a:cubicBezTo>
                    <a:pt x="52388" y="246698"/>
                    <a:pt x="39053" y="219075"/>
                    <a:pt x="35243" y="188595"/>
                  </a:cubicBezTo>
                  <a:lnTo>
                    <a:pt x="180975" y="188595"/>
                  </a:lnTo>
                  <a:lnTo>
                    <a:pt x="141923" y="227648"/>
                  </a:lnTo>
                  <a:lnTo>
                    <a:pt x="165735" y="251460"/>
                  </a:lnTo>
                  <a:lnTo>
                    <a:pt x="246698" y="170498"/>
                  </a:lnTo>
                  <a:lnTo>
                    <a:pt x="165735" y="89535"/>
                  </a:lnTo>
                  <a:lnTo>
                    <a:pt x="141923" y="113348"/>
                  </a:lnTo>
                  <a:lnTo>
                    <a:pt x="180975" y="152400"/>
                  </a:lnTo>
                  <a:lnTo>
                    <a:pt x="35243" y="152400"/>
                  </a:lnTo>
                  <a:cubicBezTo>
                    <a:pt x="39053" y="121920"/>
                    <a:pt x="52388" y="94298"/>
                    <a:pt x="74295" y="72390"/>
                  </a:cubicBezTo>
                  <a:cubicBezTo>
                    <a:pt x="100013" y="46673"/>
                    <a:pt x="134303" y="32385"/>
                    <a:pt x="171450" y="32385"/>
                  </a:cubicBezTo>
                  <a:cubicBezTo>
                    <a:pt x="207645" y="32385"/>
                    <a:pt x="242888" y="46673"/>
                    <a:pt x="268605" y="72390"/>
                  </a:cubicBezTo>
                  <a:cubicBezTo>
                    <a:pt x="294323" y="98108"/>
                    <a:pt x="308610" y="132398"/>
                    <a:pt x="308610" y="169545"/>
                  </a:cubicBezTo>
                  <a:lnTo>
                    <a:pt x="342900" y="169545"/>
                  </a:lnTo>
                  <a:cubicBezTo>
                    <a:pt x="342900" y="148590"/>
                    <a:pt x="338138" y="125730"/>
                    <a:pt x="329565" y="104775"/>
                  </a:cubicBezTo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50A0F5A8-8A49-9249-8506-557291DA0B31}"/>
                </a:ext>
              </a:extLst>
            </p:cNvPr>
            <p:cNvSpPr/>
            <p:nvPr userDrawn="1"/>
          </p:nvSpPr>
          <p:spPr>
            <a:xfrm>
              <a:off x="590579" y="6484379"/>
              <a:ext cx="812771" cy="84028"/>
            </a:xfrm>
            <a:custGeom>
              <a:avLst/>
              <a:gdLst>
                <a:gd name="connsiteX0" fmla="*/ 1329690 w 1547812"/>
                <a:gd name="connsiteY0" fmla="*/ 155258 h 160020"/>
                <a:gd name="connsiteX1" fmla="*/ 1369695 w 1547812"/>
                <a:gd name="connsiteY1" fmla="*/ 155258 h 160020"/>
                <a:gd name="connsiteX2" fmla="*/ 1369695 w 1547812"/>
                <a:gd name="connsiteY2" fmla="*/ 65723 h 160020"/>
                <a:gd name="connsiteX3" fmla="*/ 1372553 w 1547812"/>
                <a:gd name="connsiteY3" fmla="*/ 53340 h 160020"/>
                <a:gd name="connsiteX4" fmla="*/ 1379220 w 1547812"/>
                <a:gd name="connsiteY4" fmla="*/ 43815 h 160020"/>
                <a:gd name="connsiteX5" fmla="*/ 1388745 w 1547812"/>
                <a:gd name="connsiteY5" fmla="*/ 37147 h 160020"/>
                <a:gd name="connsiteX6" fmla="*/ 1400175 w 1547812"/>
                <a:gd name="connsiteY6" fmla="*/ 35243 h 160020"/>
                <a:gd name="connsiteX7" fmla="*/ 1407795 w 1547812"/>
                <a:gd name="connsiteY7" fmla="*/ 36195 h 160020"/>
                <a:gd name="connsiteX8" fmla="*/ 1413510 w 1547812"/>
                <a:gd name="connsiteY8" fmla="*/ 40005 h 160020"/>
                <a:gd name="connsiteX9" fmla="*/ 1417320 w 1547812"/>
                <a:gd name="connsiteY9" fmla="*/ 47625 h 160020"/>
                <a:gd name="connsiteX10" fmla="*/ 1419225 w 1547812"/>
                <a:gd name="connsiteY10" fmla="*/ 60960 h 160020"/>
                <a:gd name="connsiteX11" fmla="*/ 1419225 w 1547812"/>
                <a:gd name="connsiteY11" fmla="*/ 155258 h 160020"/>
                <a:gd name="connsiteX12" fmla="*/ 1459230 w 1547812"/>
                <a:gd name="connsiteY12" fmla="*/ 155258 h 160020"/>
                <a:gd name="connsiteX13" fmla="*/ 1459230 w 1547812"/>
                <a:gd name="connsiteY13" fmla="*/ 63818 h 160020"/>
                <a:gd name="connsiteX14" fmla="*/ 1462088 w 1547812"/>
                <a:gd name="connsiteY14" fmla="*/ 53340 h 160020"/>
                <a:gd name="connsiteX15" fmla="*/ 1468755 w 1547812"/>
                <a:gd name="connsiteY15" fmla="*/ 43815 h 160020"/>
                <a:gd name="connsiteX16" fmla="*/ 1478280 w 1547812"/>
                <a:gd name="connsiteY16" fmla="*/ 37147 h 160020"/>
                <a:gd name="connsiteX17" fmla="*/ 1489710 w 1547812"/>
                <a:gd name="connsiteY17" fmla="*/ 35243 h 160020"/>
                <a:gd name="connsiteX18" fmla="*/ 1497330 w 1547812"/>
                <a:gd name="connsiteY18" fmla="*/ 36195 h 160020"/>
                <a:gd name="connsiteX19" fmla="*/ 1503045 w 1547812"/>
                <a:gd name="connsiteY19" fmla="*/ 40005 h 160020"/>
                <a:gd name="connsiteX20" fmla="*/ 1506855 w 1547812"/>
                <a:gd name="connsiteY20" fmla="*/ 47625 h 160020"/>
                <a:gd name="connsiteX21" fmla="*/ 1507808 w 1547812"/>
                <a:gd name="connsiteY21" fmla="*/ 60960 h 160020"/>
                <a:gd name="connsiteX22" fmla="*/ 1507808 w 1547812"/>
                <a:gd name="connsiteY22" fmla="*/ 155258 h 160020"/>
                <a:gd name="connsiteX23" fmla="*/ 1547813 w 1547812"/>
                <a:gd name="connsiteY23" fmla="*/ 155258 h 160020"/>
                <a:gd name="connsiteX24" fmla="*/ 1547813 w 1547812"/>
                <a:gd name="connsiteY24" fmla="*/ 55245 h 160020"/>
                <a:gd name="connsiteX25" fmla="*/ 1536383 w 1547812"/>
                <a:gd name="connsiteY25" fmla="*/ 14288 h 160020"/>
                <a:gd name="connsiteX26" fmla="*/ 1502093 w 1547812"/>
                <a:gd name="connsiteY26" fmla="*/ 1905 h 160020"/>
                <a:gd name="connsiteX27" fmla="*/ 1477328 w 1547812"/>
                <a:gd name="connsiteY27" fmla="*/ 7620 h 160020"/>
                <a:gd name="connsiteX28" fmla="*/ 1455420 w 1547812"/>
                <a:gd name="connsiteY28" fmla="*/ 27623 h 160020"/>
                <a:gd name="connsiteX29" fmla="*/ 1441133 w 1547812"/>
                <a:gd name="connsiteY29" fmla="*/ 8573 h 160020"/>
                <a:gd name="connsiteX30" fmla="*/ 1414463 w 1547812"/>
                <a:gd name="connsiteY30" fmla="*/ 1905 h 160020"/>
                <a:gd name="connsiteX31" fmla="*/ 1390650 w 1547812"/>
                <a:gd name="connsiteY31" fmla="*/ 7620 h 160020"/>
                <a:gd name="connsiteX32" fmla="*/ 1371600 w 1547812"/>
                <a:gd name="connsiteY32" fmla="*/ 25718 h 160020"/>
                <a:gd name="connsiteX33" fmla="*/ 1371600 w 1547812"/>
                <a:gd name="connsiteY33" fmla="*/ 5715 h 160020"/>
                <a:gd name="connsiteX34" fmla="*/ 1332548 w 1547812"/>
                <a:gd name="connsiteY34" fmla="*/ 5715 h 160020"/>
                <a:gd name="connsiteX35" fmla="*/ 1332548 w 1547812"/>
                <a:gd name="connsiteY35" fmla="*/ 155258 h 160020"/>
                <a:gd name="connsiteX36" fmla="*/ 1199198 w 1547812"/>
                <a:gd name="connsiteY36" fmla="*/ 116205 h 160020"/>
                <a:gd name="connsiteX37" fmla="*/ 1190625 w 1547812"/>
                <a:gd name="connsiteY37" fmla="*/ 80963 h 160020"/>
                <a:gd name="connsiteX38" fmla="*/ 1199198 w 1547812"/>
                <a:gd name="connsiteY38" fmla="*/ 45720 h 160020"/>
                <a:gd name="connsiteX39" fmla="*/ 1224915 w 1547812"/>
                <a:gd name="connsiteY39" fmla="*/ 33338 h 160020"/>
                <a:gd name="connsiteX40" fmla="*/ 1250633 w 1547812"/>
                <a:gd name="connsiteY40" fmla="*/ 45720 h 160020"/>
                <a:gd name="connsiteX41" fmla="*/ 1259205 w 1547812"/>
                <a:gd name="connsiteY41" fmla="*/ 80963 h 160020"/>
                <a:gd name="connsiteX42" fmla="*/ 1250633 w 1547812"/>
                <a:gd name="connsiteY42" fmla="*/ 116205 h 160020"/>
                <a:gd name="connsiteX43" fmla="*/ 1224915 w 1547812"/>
                <a:gd name="connsiteY43" fmla="*/ 128588 h 160020"/>
                <a:gd name="connsiteX44" fmla="*/ 1199198 w 1547812"/>
                <a:gd name="connsiteY44" fmla="*/ 116205 h 160020"/>
                <a:gd name="connsiteX45" fmla="*/ 1256348 w 1547812"/>
                <a:gd name="connsiteY45" fmla="*/ 154305 h 160020"/>
                <a:gd name="connsiteX46" fmla="*/ 1280160 w 1547812"/>
                <a:gd name="connsiteY46" fmla="*/ 138113 h 160020"/>
                <a:gd name="connsiteX47" fmla="*/ 1295400 w 1547812"/>
                <a:gd name="connsiteY47" fmla="*/ 113348 h 160020"/>
                <a:gd name="connsiteX48" fmla="*/ 1301115 w 1547812"/>
                <a:gd name="connsiteY48" fmla="*/ 80010 h 160020"/>
                <a:gd name="connsiteX49" fmla="*/ 1296353 w 1547812"/>
                <a:gd name="connsiteY49" fmla="*/ 46672 h 160020"/>
                <a:gd name="connsiteX50" fmla="*/ 1281113 w 1547812"/>
                <a:gd name="connsiteY50" fmla="*/ 21908 h 160020"/>
                <a:gd name="connsiteX51" fmla="*/ 1257300 w 1547812"/>
                <a:gd name="connsiteY51" fmla="*/ 6668 h 160020"/>
                <a:gd name="connsiteX52" fmla="*/ 1225868 w 1547812"/>
                <a:gd name="connsiteY52" fmla="*/ 953 h 160020"/>
                <a:gd name="connsiteX53" fmla="*/ 1194435 w 1547812"/>
                <a:gd name="connsiteY53" fmla="*/ 6668 h 160020"/>
                <a:gd name="connsiteX54" fmla="*/ 1170623 w 1547812"/>
                <a:gd name="connsiteY54" fmla="*/ 21908 h 160020"/>
                <a:gd name="connsiteX55" fmla="*/ 1155383 w 1547812"/>
                <a:gd name="connsiteY55" fmla="*/ 46672 h 160020"/>
                <a:gd name="connsiteX56" fmla="*/ 1149668 w 1547812"/>
                <a:gd name="connsiteY56" fmla="*/ 80010 h 160020"/>
                <a:gd name="connsiteX57" fmla="*/ 1169670 w 1547812"/>
                <a:gd name="connsiteY57" fmla="*/ 139065 h 160020"/>
                <a:gd name="connsiteX58" fmla="*/ 1225868 w 1547812"/>
                <a:gd name="connsiteY58" fmla="*/ 160020 h 160020"/>
                <a:gd name="connsiteX59" fmla="*/ 1256348 w 1547812"/>
                <a:gd name="connsiteY59" fmla="*/ 154305 h 160020"/>
                <a:gd name="connsiteX60" fmla="*/ 1086803 w 1547812"/>
                <a:gd name="connsiteY60" fmla="*/ 100965 h 160020"/>
                <a:gd name="connsiteX61" fmla="*/ 1079183 w 1547812"/>
                <a:gd name="connsiteY61" fmla="*/ 120968 h 160020"/>
                <a:gd name="connsiteX62" fmla="*/ 1061085 w 1547812"/>
                <a:gd name="connsiteY62" fmla="*/ 127635 h 160020"/>
                <a:gd name="connsiteX63" fmla="*/ 1045845 w 1547812"/>
                <a:gd name="connsiteY63" fmla="*/ 123825 h 160020"/>
                <a:gd name="connsiteX64" fmla="*/ 1036320 w 1547812"/>
                <a:gd name="connsiteY64" fmla="*/ 113348 h 160020"/>
                <a:gd name="connsiteX65" fmla="*/ 1031558 w 1547812"/>
                <a:gd name="connsiteY65" fmla="*/ 98108 h 160020"/>
                <a:gd name="connsiteX66" fmla="*/ 1029653 w 1547812"/>
                <a:gd name="connsiteY66" fmla="*/ 80010 h 160020"/>
                <a:gd name="connsiteX67" fmla="*/ 1031558 w 1547812"/>
                <a:gd name="connsiteY67" fmla="*/ 62865 h 160020"/>
                <a:gd name="connsiteX68" fmla="*/ 1036320 w 1547812"/>
                <a:gd name="connsiteY68" fmla="*/ 47625 h 160020"/>
                <a:gd name="connsiteX69" fmla="*/ 1045845 w 1547812"/>
                <a:gd name="connsiteY69" fmla="*/ 37147 h 160020"/>
                <a:gd name="connsiteX70" fmla="*/ 1061085 w 1547812"/>
                <a:gd name="connsiteY70" fmla="*/ 33338 h 160020"/>
                <a:gd name="connsiteX71" fmla="*/ 1079183 w 1547812"/>
                <a:gd name="connsiteY71" fmla="*/ 40005 h 160020"/>
                <a:gd name="connsiteX72" fmla="*/ 1085850 w 1547812"/>
                <a:gd name="connsiteY72" fmla="*/ 58103 h 160020"/>
                <a:gd name="connsiteX73" fmla="*/ 1125855 w 1547812"/>
                <a:gd name="connsiteY73" fmla="*/ 52388 h 160020"/>
                <a:gd name="connsiteX74" fmla="*/ 1120140 w 1547812"/>
                <a:gd name="connsiteY74" fmla="*/ 31433 h 160020"/>
                <a:gd name="connsiteX75" fmla="*/ 1107758 w 1547812"/>
                <a:gd name="connsiteY75" fmla="*/ 15240 h 160020"/>
                <a:gd name="connsiteX76" fmla="*/ 1088708 w 1547812"/>
                <a:gd name="connsiteY76" fmla="*/ 4763 h 160020"/>
                <a:gd name="connsiteX77" fmla="*/ 1062038 w 1547812"/>
                <a:gd name="connsiteY77" fmla="*/ 953 h 160020"/>
                <a:gd name="connsiteX78" fmla="*/ 1030605 w 1547812"/>
                <a:gd name="connsiteY78" fmla="*/ 6668 h 160020"/>
                <a:gd name="connsiteX79" fmla="*/ 1007745 w 1547812"/>
                <a:gd name="connsiteY79" fmla="*/ 22860 h 160020"/>
                <a:gd name="connsiteX80" fmla="*/ 993458 w 1547812"/>
                <a:gd name="connsiteY80" fmla="*/ 47625 h 160020"/>
                <a:gd name="connsiteX81" fmla="*/ 988695 w 1547812"/>
                <a:gd name="connsiteY81" fmla="*/ 80010 h 160020"/>
                <a:gd name="connsiteX82" fmla="*/ 992505 w 1547812"/>
                <a:gd name="connsiteY82" fmla="*/ 112395 h 160020"/>
                <a:gd name="connsiteX83" fmla="*/ 1005840 w 1547812"/>
                <a:gd name="connsiteY83" fmla="*/ 137160 h 160020"/>
                <a:gd name="connsiteX84" fmla="*/ 1028700 w 1547812"/>
                <a:gd name="connsiteY84" fmla="*/ 153353 h 160020"/>
                <a:gd name="connsiteX85" fmla="*/ 1061085 w 1547812"/>
                <a:gd name="connsiteY85" fmla="*/ 159068 h 160020"/>
                <a:gd name="connsiteX86" fmla="*/ 1109663 w 1547812"/>
                <a:gd name="connsiteY86" fmla="*/ 142875 h 160020"/>
                <a:gd name="connsiteX87" fmla="*/ 1127760 w 1547812"/>
                <a:gd name="connsiteY87" fmla="*/ 100013 h 160020"/>
                <a:gd name="connsiteX88" fmla="*/ 1086803 w 1547812"/>
                <a:gd name="connsiteY88" fmla="*/ 100013 h 160020"/>
                <a:gd name="connsiteX89" fmla="*/ 921068 w 1547812"/>
                <a:gd name="connsiteY89" fmla="*/ 155258 h 160020"/>
                <a:gd name="connsiteX90" fmla="*/ 962025 w 1547812"/>
                <a:gd name="connsiteY90" fmla="*/ 155258 h 160020"/>
                <a:gd name="connsiteX91" fmla="*/ 962025 w 1547812"/>
                <a:gd name="connsiteY91" fmla="*/ 109538 h 160020"/>
                <a:gd name="connsiteX92" fmla="*/ 921068 w 1547812"/>
                <a:gd name="connsiteY92" fmla="*/ 109538 h 160020"/>
                <a:gd name="connsiteX93" fmla="*/ 921068 w 1547812"/>
                <a:gd name="connsiteY93" fmla="*/ 155258 h 160020"/>
                <a:gd name="connsiteX94" fmla="*/ 671513 w 1547812"/>
                <a:gd name="connsiteY94" fmla="*/ 155258 h 160020"/>
                <a:gd name="connsiteX95" fmla="*/ 711518 w 1547812"/>
                <a:gd name="connsiteY95" fmla="*/ 155258 h 160020"/>
                <a:gd name="connsiteX96" fmla="*/ 711518 w 1547812"/>
                <a:gd name="connsiteY96" fmla="*/ 65723 h 160020"/>
                <a:gd name="connsiteX97" fmla="*/ 714375 w 1547812"/>
                <a:gd name="connsiteY97" fmla="*/ 53340 h 160020"/>
                <a:gd name="connsiteX98" fmla="*/ 721043 w 1547812"/>
                <a:gd name="connsiteY98" fmla="*/ 43815 h 160020"/>
                <a:gd name="connsiteX99" fmla="*/ 730568 w 1547812"/>
                <a:gd name="connsiteY99" fmla="*/ 37147 h 160020"/>
                <a:gd name="connsiteX100" fmla="*/ 741998 w 1547812"/>
                <a:gd name="connsiteY100" fmla="*/ 35243 h 160020"/>
                <a:gd name="connsiteX101" fmla="*/ 749618 w 1547812"/>
                <a:gd name="connsiteY101" fmla="*/ 36195 h 160020"/>
                <a:gd name="connsiteX102" fmla="*/ 755333 w 1547812"/>
                <a:gd name="connsiteY102" fmla="*/ 40005 h 160020"/>
                <a:gd name="connsiteX103" fmla="*/ 759143 w 1547812"/>
                <a:gd name="connsiteY103" fmla="*/ 47625 h 160020"/>
                <a:gd name="connsiteX104" fmla="*/ 761048 w 1547812"/>
                <a:gd name="connsiteY104" fmla="*/ 60960 h 160020"/>
                <a:gd name="connsiteX105" fmla="*/ 761048 w 1547812"/>
                <a:gd name="connsiteY105" fmla="*/ 155258 h 160020"/>
                <a:gd name="connsiteX106" fmla="*/ 801053 w 1547812"/>
                <a:gd name="connsiteY106" fmla="*/ 155258 h 160020"/>
                <a:gd name="connsiteX107" fmla="*/ 801053 w 1547812"/>
                <a:gd name="connsiteY107" fmla="*/ 63818 h 160020"/>
                <a:gd name="connsiteX108" fmla="*/ 803910 w 1547812"/>
                <a:gd name="connsiteY108" fmla="*/ 53340 h 160020"/>
                <a:gd name="connsiteX109" fmla="*/ 810578 w 1547812"/>
                <a:gd name="connsiteY109" fmla="*/ 43815 h 160020"/>
                <a:gd name="connsiteX110" fmla="*/ 820103 w 1547812"/>
                <a:gd name="connsiteY110" fmla="*/ 37147 h 160020"/>
                <a:gd name="connsiteX111" fmla="*/ 831533 w 1547812"/>
                <a:gd name="connsiteY111" fmla="*/ 35243 h 160020"/>
                <a:gd name="connsiteX112" fmla="*/ 839153 w 1547812"/>
                <a:gd name="connsiteY112" fmla="*/ 36195 h 160020"/>
                <a:gd name="connsiteX113" fmla="*/ 844868 w 1547812"/>
                <a:gd name="connsiteY113" fmla="*/ 40005 h 160020"/>
                <a:gd name="connsiteX114" fmla="*/ 848678 w 1547812"/>
                <a:gd name="connsiteY114" fmla="*/ 47625 h 160020"/>
                <a:gd name="connsiteX115" fmla="*/ 849630 w 1547812"/>
                <a:gd name="connsiteY115" fmla="*/ 60960 h 160020"/>
                <a:gd name="connsiteX116" fmla="*/ 849630 w 1547812"/>
                <a:gd name="connsiteY116" fmla="*/ 155258 h 160020"/>
                <a:gd name="connsiteX117" fmla="*/ 889635 w 1547812"/>
                <a:gd name="connsiteY117" fmla="*/ 155258 h 160020"/>
                <a:gd name="connsiteX118" fmla="*/ 889635 w 1547812"/>
                <a:gd name="connsiteY118" fmla="*/ 55245 h 160020"/>
                <a:gd name="connsiteX119" fmla="*/ 878205 w 1547812"/>
                <a:gd name="connsiteY119" fmla="*/ 14288 h 160020"/>
                <a:gd name="connsiteX120" fmla="*/ 843915 w 1547812"/>
                <a:gd name="connsiteY120" fmla="*/ 1905 h 160020"/>
                <a:gd name="connsiteX121" fmla="*/ 819150 w 1547812"/>
                <a:gd name="connsiteY121" fmla="*/ 7620 h 160020"/>
                <a:gd name="connsiteX122" fmla="*/ 797243 w 1547812"/>
                <a:gd name="connsiteY122" fmla="*/ 27623 h 160020"/>
                <a:gd name="connsiteX123" fmla="*/ 782955 w 1547812"/>
                <a:gd name="connsiteY123" fmla="*/ 8573 h 160020"/>
                <a:gd name="connsiteX124" fmla="*/ 756285 w 1547812"/>
                <a:gd name="connsiteY124" fmla="*/ 1905 h 160020"/>
                <a:gd name="connsiteX125" fmla="*/ 732473 w 1547812"/>
                <a:gd name="connsiteY125" fmla="*/ 7620 h 160020"/>
                <a:gd name="connsiteX126" fmla="*/ 713423 w 1547812"/>
                <a:gd name="connsiteY126" fmla="*/ 25718 h 160020"/>
                <a:gd name="connsiteX127" fmla="*/ 713423 w 1547812"/>
                <a:gd name="connsiteY127" fmla="*/ 5715 h 160020"/>
                <a:gd name="connsiteX128" fmla="*/ 674370 w 1547812"/>
                <a:gd name="connsiteY128" fmla="*/ 5715 h 160020"/>
                <a:gd name="connsiteX129" fmla="*/ 674370 w 1547812"/>
                <a:gd name="connsiteY129" fmla="*/ 155258 h 160020"/>
                <a:gd name="connsiteX130" fmla="*/ 541973 w 1547812"/>
                <a:gd name="connsiteY130" fmla="*/ 116205 h 160020"/>
                <a:gd name="connsiteX131" fmla="*/ 533400 w 1547812"/>
                <a:gd name="connsiteY131" fmla="*/ 80963 h 160020"/>
                <a:gd name="connsiteX132" fmla="*/ 541973 w 1547812"/>
                <a:gd name="connsiteY132" fmla="*/ 45720 h 160020"/>
                <a:gd name="connsiteX133" fmla="*/ 567690 w 1547812"/>
                <a:gd name="connsiteY133" fmla="*/ 33338 h 160020"/>
                <a:gd name="connsiteX134" fmla="*/ 593408 w 1547812"/>
                <a:gd name="connsiteY134" fmla="*/ 45720 h 160020"/>
                <a:gd name="connsiteX135" fmla="*/ 601980 w 1547812"/>
                <a:gd name="connsiteY135" fmla="*/ 80963 h 160020"/>
                <a:gd name="connsiteX136" fmla="*/ 593408 w 1547812"/>
                <a:gd name="connsiteY136" fmla="*/ 116205 h 160020"/>
                <a:gd name="connsiteX137" fmla="*/ 567690 w 1547812"/>
                <a:gd name="connsiteY137" fmla="*/ 128588 h 160020"/>
                <a:gd name="connsiteX138" fmla="*/ 541973 w 1547812"/>
                <a:gd name="connsiteY138" fmla="*/ 116205 h 160020"/>
                <a:gd name="connsiteX139" fmla="*/ 598170 w 1547812"/>
                <a:gd name="connsiteY139" fmla="*/ 154305 h 160020"/>
                <a:gd name="connsiteX140" fmla="*/ 621983 w 1547812"/>
                <a:gd name="connsiteY140" fmla="*/ 138113 h 160020"/>
                <a:gd name="connsiteX141" fmla="*/ 637223 w 1547812"/>
                <a:gd name="connsiteY141" fmla="*/ 113348 h 160020"/>
                <a:gd name="connsiteX142" fmla="*/ 642938 w 1547812"/>
                <a:gd name="connsiteY142" fmla="*/ 80010 h 160020"/>
                <a:gd name="connsiteX143" fmla="*/ 638175 w 1547812"/>
                <a:gd name="connsiteY143" fmla="*/ 46672 h 160020"/>
                <a:gd name="connsiteX144" fmla="*/ 622935 w 1547812"/>
                <a:gd name="connsiteY144" fmla="*/ 21908 h 160020"/>
                <a:gd name="connsiteX145" fmla="*/ 599123 w 1547812"/>
                <a:gd name="connsiteY145" fmla="*/ 6668 h 160020"/>
                <a:gd name="connsiteX146" fmla="*/ 567690 w 1547812"/>
                <a:gd name="connsiteY146" fmla="*/ 953 h 160020"/>
                <a:gd name="connsiteX147" fmla="*/ 536258 w 1547812"/>
                <a:gd name="connsiteY147" fmla="*/ 6668 h 160020"/>
                <a:gd name="connsiteX148" fmla="*/ 512445 w 1547812"/>
                <a:gd name="connsiteY148" fmla="*/ 21908 h 160020"/>
                <a:gd name="connsiteX149" fmla="*/ 497205 w 1547812"/>
                <a:gd name="connsiteY149" fmla="*/ 46672 h 160020"/>
                <a:gd name="connsiteX150" fmla="*/ 491490 w 1547812"/>
                <a:gd name="connsiteY150" fmla="*/ 80010 h 160020"/>
                <a:gd name="connsiteX151" fmla="*/ 511492 w 1547812"/>
                <a:gd name="connsiteY151" fmla="*/ 139065 h 160020"/>
                <a:gd name="connsiteX152" fmla="*/ 566738 w 1547812"/>
                <a:gd name="connsiteY152" fmla="*/ 160020 h 160020"/>
                <a:gd name="connsiteX153" fmla="*/ 598170 w 1547812"/>
                <a:gd name="connsiteY153" fmla="*/ 154305 h 160020"/>
                <a:gd name="connsiteX154" fmla="*/ 429578 w 1547812"/>
                <a:gd name="connsiteY154" fmla="*/ 100965 h 160020"/>
                <a:gd name="connsiteX155" fmla="*/ 421958 w 1547812"/>
                <a:gd name="connsiteY155" fmla="*/ 120968 h 160020"/>
                <a:gd name="connsiteX156" fmla="*/ 403860 w 1547812"/>
                <a:gd name="connsiteY156" fmla="*/ 127635 h 160020"/>
                <a:gd name="connsiteX157" fmla="*/ 388620 w 1547812"/>
                <a:gd name="connsiteY157" fmla="*/ 123825 h 160020"/>
                <a:gd name="connsiteX158" fmla="*/ 379095 w 1547812"/>
                <a:gd name="connsiteY158" fmla="*/ 113348 h 160020"/>
                <a:gd name="connsiteX159" fmla="*/ 374333 w 1547812"/>
                <a:gd name="connsiteY159" fmla="*/ 98108 h 160020"/>
                <a:gd name="connsiteX160" fmla="*/ 372428 w 1547812"/>
                <a:gd name="connsiteY160" fmla="*/ 80010 h 160020"/>
                <a:gd name="connsiteX161" fmla="*/ 374333 w 1547812"/>
                <a:gd name="connsiteY161" fmla="*/ 62865 h 160020"/>
                <a:gd name="connsiteX162" fmla="*/ 379095 w 1547812"/>
                <a:gd name="connsiteY162" fmla="*/ 47625 h 160020"/>
                <a:gd name="connsiteX163" fmla="*/ 388620 w 1547812"/>
                <a:gd name="connsiteY163" fmla="*/ 37147 h 160020"/>
                <a:gd name="connsiteX164" fmla="*/ 403860 w 1547812"/>
                <a:gd name="connsiteY164" fmla="*/ 33338 h 160020"/>
                <a:gd name="connsiteX165" fmla="*/ 421958 w 1547812"/>
                <a:gd name="connsiteY165" fmla="*/ 40005 h 160020"/>
                <a:gd name="connsiteX166" fmla="*/ 428625 w 1547812"/>
                <a:gd name="connsiteY166" fmla="*/ 58103 h 160020"/>
                <a:gd name="connsiteX167" fmla="*/ 468630 w 1547812"/>
                <a:gd name="connsiteY167" fmla="*/ 52388 h 160020"/>
                <a:gd name="connsiteX168" fmla="*/ 462915 w 1547812"/>
                <a:gd name="connsiteY168" fmla="*/ 31433 h 160020"/>
                <a:gd name="connsiteX169" fmla="*/ 450533 w 1547812"/>
                <a:gd name="connsiteY169" fmla="*/ 15240 h 160020"/>
                <a:gd name="connsiteX170" fmla="*/ 431483 w 1547812"/>
                <a:gd name="connsiteY170" fmla="*/ 4763 h 160020"/>
                <a:gd name="connsiteX171" fmla="*/ 404813 w 1547812"/>
                <a:gd name="connsiteY171" fmla="*/ 953 h 160020"/>
                <a:gd name="connsiteX172" fmla="*/ 373380 w 1547812"/>
                <a:gd name="connsiteY172" fmla="*/ 6668 h 160020"/>
                <a:gd name="connsiteX173" fmla="*/ 350520 w 1547812"/>
                <a:gd name="connsiteY173" fmla="*/ 22860 h 160020"/>
                <a:gd name="connsiteX174" fmla="*/ 336233 w 1547812"/>
                <a:gd name="connsiteY174" fmla="*/ 47625 h 160020"/>
                <a:gd name="connsiteX175" fmla="*/ 331470 w 1547812"/>
                <a:gd name="connsiteY175" fmla="*/ 80010 h 160020"/>
                <a:gd name="connsiteX176" fmla="*/ 336233 w 1547812"/>
                <a:gd name="connsiteY176" fmla="*/ 112395 h 160020"/>
                <a:gd name="connsiteX177" fmla="*/ 349567 w 1547812"/>
                <a:gd name="connsiteY177" fmla="*/ 137160 h 160020"/>
                <a:gd name="connsiteX178" fmla="*/ 372428 w 1547812"/>
                <a:gd name="connsiteY178" fmla="*/ 153353 h 160020"/>
                <a:gd name="connsiteX179" fmla="*/ 404813 w 1547812"/>
                <a:gd name="connsiteY179" fmla="*/ 159068 h 160020"/>
                <a:gd name="connsiteX180" fmla="*/ 453390 w 1547812"/>
                <a:gd name="connsiteY180" fmla="*/ 142875 h 160020"/>
                <a:gd name="connsiteX181" fmla="*/ 471488 w 1547812"/>
                <a:gd name="connsiteY181" fmla="*/ 100013 h 160020"/>
                <a:gd name="connsiteX182" fmla="*/ 429578 w 1547812"/>
                <a:gd name="connsiteY182" fmla="*/ 100013 h 160020"/>
                <a:gd name="connsiteX183" fmla="*/ 203835 w 1547812"/>
                <a:gd name="connsiteY183" fmla="*/ 63818 h 160020"/>
                <a:gd name="connsiteX184" fmla="*/ 206692 w 1547812"/>
                <a:gd name="connsiteY184" fmla="*/ 51435 h 160020"/>
                <a:gd name="connsiteX185" fmla="*/ 213360 w 1547812"/>
                <a:gd name="connsiteY185" fmla="*/ 40958 h 160020"/>
                <a:gd name="connsiteX186" fmla="*/ 223838 w 1547812"/>
                <a:gd name="connsiteY186" fmla="*/ 34290 h 160020"/>
                <a:gd name="connsiteX187" fmla="*/ 238125 w 1547812"/>
                <a:gd name="connsiteY187" fmla="*/ 31433 h 160020"/>
                <a:gd name="connsiteX188" fmla="*/ 261938 w 1547812"/>
                <a:gd name="connsiteY188" fmla="*/ 40005 h 160020"/>
                <a:gd name="connsiteX189" fmla="*/ 269558 w 1547812"/>
                <a:gd name="connsiteY189" fmla="*/ 63818 h 160020"/>
                <a:gd name="connsiteX190" fmla="*/ 203835 w 1547812"/>
                <a:gd name="connsiteY190" fmla="*/ 63818 h 160020"/>
                <a:gd name="connsiteX191" fmla="*/ 266700 w 1547812"/>
                <a:gd name="connsiteY191" fmla="*/ 108585 h 160020"/>
                <a:gd name="connsiteX192" fmla="*/ 239077 w 1547812"/>
                <a:gd name="connsiteY192" fmla="*/ 128588 h 160020"/>
                <a:gd name="connsiteX193" fmla="*/ 213360 w 1547812"/>
                <a:gd name="connsiteY193" fmla="*/ 118110 h 160020"/>
                <a:gd name="connsiteX194" fmla="*/ 203835 w 1547812"/>
                <a:gd name="connsiteY194" fmla="*/ 89535 h 160020"/>
                <a:gd name="connsiteX195" fmla="*/ 307658 w 1547812"/>
                <a:gd name="connsiteY195" fmla="*/ 89535 h 160020"/>
                <a:gd name="connsiteX196" fmla="*/ 307658 w 1547812"/>
                <a:gd name="connsiteY196" fmla="*/ 73343 h 160020"/>
                <a:gd name="connsiteX197" fmla="*/ 290513 w 1547812"/>
                <a:gd name="connsiteY197" fmla="*/ 20003 h 160020"/>
                <a:gd name="connsiteX198" fmla="*/ 239077 w 1547812"/>
                <a:gd name="connsiteY198" fmla="*/ 0 h 160020"/>
                <a:gd name="connsiteX199" fmla="*/ 208598 w 1547812"/>
                <a:gd name="connsiteY199" fmla="*/ 5715 h 160020"/>
                <a:gd name="connsiteX200" fmla="*/ 184785 w 1547812"/>
                <a:gd name="connsiteY200" fmla="*/ 20955 h 160020"/>
                <a:gd name="connsiteX201" fmla="*/ 169545 w 1547812"/>
                <a:gd name="connsiteY201" fmla="*/ 45720 h 160020"/>
                <a:gd name="connsiteX202" fmla="*/ 163830 w 1547812"/>
                <a:gd name="connsiteY202" fmla="*/ 79058 h 160020"/>
                <a:gd name="connsiteX203" fmla="*/ 182880 w 1547812"/>
                <a:gd name="connsiteY203" fmla="*/ 137160 h 160020"/>
                <a:gd name="connsiteX204" fmla="*/ 239077 w 1547812"/>
                <a:gd name="connsiteY204" fmla="*/ 158115 h 160020"/>
                <a:gd name="connsiteX205" fmla="*/ 285750 w 1547812"/>
                <a:gd name="connsiteY205" fmla="*/ 144780 h 160020"/>
                <a:gd name="connsiteX206" fmla="*/ 305753 w 1547812"/>
                <a:gd name="connsiteY206" fmla="*/ 106680 h 160020"/>
                <a:gd name="connsiteX207" fmla="*/ 266700 w 1547812"/>
                <a:gd name="connsiteY207" fmla="*/ 106680 h 160020"/>
                <a:gd name="connsiteX208" fmla="*/ 97155 w 1547812"/>
                <a:gd name="connsiteY208" fmla="*/ 96203 h 160020"/>
                <a:gd name="connsiteX209" fmla="*/ 93345 w 1547812"/>
                <a:gd name="connsiteY209" fmla="*/ 111443 h 160020"/>
                <a:gd name="connsiteX210" fmla="*/ 84773 w 1547812"/>
                <a:gd name="connsiteY210" fmla="*/ 121920 h 160020"/>
                <a:gd name="connsiteX211" fmla="*/ 60007 w 1547812"/>
                <a:gd name="connsiteY211" fmla="*/ 129540 h 160020"/>
                <a:gd name="connsiteX212" fmla="*/ 45720 w 1547812"/>
                <a:gd name="connsiteY212" fmla="*/ 124778 h 160020"/>
                <a:gd name="connsiteX213" fmla="*/ 40957 w 1547812"/>
                <a:gd name="connsiteY213" fmla="*/ 113348 h 160020"/>
                <a:gd name="connsiteX214" fmla="*/ 42863 w 1547812"/>
                <a:gd name="connsiteY214" fmla="*/ 104775 h 160020"/>
                <a:gd name="connsiteX215" fmla="*/ 48577 w 1547812"/>
                <a:gd name="connsiteY215" fmla="*/ 98108 h 160020"/>
                <a:gd name="connsiteX216" fmla="*/ 60007 w 1547812"/>
                <a:gd name="connsiteY216" fmla="*/ 93345 h 160020"/>
                <a:gd name="connsiteX217" fmla="*/ 80010 w 1547812"/>
                <a:gd name="connsiteY217" fmla="*/ 90488 h 160020"/>
                <a:gd name="connsiteX218" fmla="*/ 98107 w 1547812"/>
                <a:gd name="connsiteY218" fmla="*/ 89535 h 160020"/>
                <a:gd name="connsiteX219" fmla="*/ 98107 w 1547812"/>
                <a:gd name="connsiteY219" fmla="*/ 96203 h 160020"/>
                <a:gd name="connsiteX220" fmla="*/ 98107 w 1547812"/>
                <a:gd name="connsiteY220" fmla="*/ 155258 h 160020"/>
                <a:gd name="connsiteX221" fmla="*/ 136208 w 1547812"/>
                <a:gd name="connsiteY221" fmla="*/ 155258 h 160020"/>
                <a:gd name="connsiteX222" fmla="*/ 136208 w 1547812"/>
                <a:gd name="connsiteY222" fmla="*/ 60960 h 160020"/>
                <a:gd name="connsiteX223" fmla="*/ 133350 w 1547812"/>
                <a:gd name="connsiteY223" fmla="*/ 36195 h 160020"/>
                <a:gd name="connsiteX224" fmla="*/ 122873 w 1547812"/>
                <a:gd name="connsiteY224" fmla="*/ 17145 h 160020"/>
                <a:gd name="connsiteX225" fmla="*/ 103823 w 1547812"/>
                <a:gd name="connsiteY225" fmla="*/ 5715 h 160020"/>
                <a:gd name="connsiteX226" fmla="*/ 74295 w 1547812"/>
                <a:gd name="connsiteY226" fmla="*/ 1905 h 160020"/>
                <a:gd name="connsiteX227" fmla="*/ 29527 w 1547812"/>
                <a:gd name="connsiteY227" fmla="*/ 12383 h 160020"/>
                <a:gd name="connsiteX228" fmla="*/ 8573 w 1547812"/>
                <a:gd name="connsiteY228" fmla="*/ 46672 h 160020"/>
                <a:gd name="connsiteX229" fmla="*/ 44768 w 1547812"/>
                <a:gd name="connsiteY229" fmla="*/ 50483 h 160020"/>
                <a:gd name="connsiteX230" fmla="*/ 71438 w 1547812"/>
                <a:gd name="connsiteY230" fmla="*/ 32385 h 160020"/>
                <a:gd name="connsiteX231" fmla="*/ 89535 w 1547812"/>
                <a:gd name="connsiteY231" fmla="*/ 37147 h 160020"/>
                <a:gd name="connsiteX232" fmla="*/ 97155 w 1547812"/>
                <a:gd name="connsiteY232" fmla="*/ 56197 h 160020"/>
                <a:gd name="connsiteX233" fmla="*/ 97155 w 1547812"/>
                <a:gd name="connsiteY233" fmla="*/ 62865 h 160020"/>
                <a:gd name="connsiteX234" fmla="*/ 78105 w 1547812"/>
                <a:gd name="connsiteY234" fmla="*/ 63818 h 160020"/>
                <a:gd name="connsiteX235" fmla="*/ 49530 w 1547812"/>
                <a:gd name="connsiteY235" fmla="*/ 66675 h 160020"/>
                <a:gd name="connsiteX236" fmla="*/ 24765 w 1547812"/>
                <a:gd name="connsiteY236" fmla="*/ 74295 h 160020"/>
                <a:gd name="connsiteX237" fmla="*/ 6668 w 1547812"/>
                <a:gd name="connsiteY237" fmla="*/ 89535 h 160020"/>
                <a:gd name="connsiteX238" fmla="*/ 0 w 1547812"/>
                <a:gd name="connsiteY238" fmla="*/ 114300 h 160020"/>
                <a:gd name="connsiteX239" fmla="*/ 3810 w 1547812"/>
                <a:gd name="connsiteY239" fmla="*/ 134303 h 160020"/>
                <a:gd name="connsiteX240" fmla="*/ 14288 w 1547812"/>
                <a:gd name="connsiteY240" fmla="*/ 148590 h 160020"/>
                <a:gd name="connsiteX241" fmla="*/ 29527 w 1547812"/>
                <a:gd name="connsiteY241" fmla="*/ 156210 h 160020"/>
                <a:gd name="connsiteX242" fmla="*/ 48577 w 1547812"/>
                <a:gd name="connsiteY242" fmla="*/ 159068 h 160020"/>
                <a:gd name="connsiteX243" fmla="*/ 77152 w 1547812"/>
                <a:gd name="connsiteY243" fmla="*/ 152400 h 160020"/>
                <a:gd name="connsiteX244" fmla="*/ 97155 w 1547812"/>
                <a:gd name="connsiteY244" fmla="*/ 136208 h 160020"/>
                <a:gd name="connsiteX245" fmla="*/ 97155 w 1547812"/>
                <a:gd name="connsiteY245" fmla="*/ 155258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547812" h="160020">
                  <a:moveTo>
                    <a:pt x="1329690" y="155258"/>
                  </a:moveTo>
                  <a:lnTo>
                    <a:pt x="1369695" y="155258"/>
                  </a:lnTo>
                  <a:lnTo>
                    <a:pt x="1369695" y="65723"/>
                  </a:lnTo>
                  <a:cubicBezTo>
                    <a:pt x="1369695" y="60960"/>
                    <a:pt x="1370648" y="57150"/>
                    <a:pt x="1372553" y="53340"/>
                  </a:cubicBezTo>
                  <a:cubicBezTo>
                    <a:pt x="1374458" y="49530"/>
                    <a:pt x="1376363" y="46672"/>
                    <a:pt x="1379220" y="43815"/>
                  </a:cubicBezTo>
                  <a:cubicBezTo>
                    <a:pt x="1382078" y="40958"/>
                    <a:pt x="1385888" y="38100"/>
                    <a:pt x="1388745" y="37147"/>
                  </a:cubicBezTo>
                  <a:cubicBezTo>
                    <a:pt x="1392555" y="36195"/>
                    <a:pt x="1395413" y="35243"/>
                    <a:pt x="1400175" y="35243"/>
                  </a:cubicBezTo>
                  <a:cubicBezTo>
                    <a:pt x="1403033" y="35243"/>
                    <a:pt x="1404938" y="35243"/>
                    <a:pt x="1407795" y="36195"/>
                  </a:cubicBezTo>
                  <a:cubicBezTo>
                    <a:pt x="1409700" y="37147"/>
                    <a:pt x="1411605" y="38100"/>
                    <a:pt x="1413510" y="40005"/>
                  </a:cubicBezTo>
                  <a:cubicBezTo>
                    <a:pt x="1415415" y="41910"/>
                    <a:pt x="1416368" y="44768"/>
                    <a:pt x="1417320" y="47625"/>
                  </a:cubicBezTo>
                  <a:cubicBezTo>
                    <a:pt x="1418273" y="51435"/>
                    <a:pt x="1419225" y="55245"/>
                    <a:pt x="1419225" y="60960"/>
                  </a:cubicBezTo>
                  <a:lnTo>
                    <a:pt x="1419225" y="155258"/>
                  </a:lnTo>
                  <a:lnTo>
                    <a:pt x="1459230" y="155258"/>
                  </a:lnTo>
                  <a:lnTo>
                    <a:pt x="1459230" y="63818"/>
                  </a:lnTo>
                  <a:cubicBezTo>
                    <a:pt x="1459230" y="60008"/>
                    <a:pt x="1460183" y="56197"/>
                    <a:pt x="1462088" y="53340"/>
                  </a:cubicBezTo>
                  <a:cubicBezTo>
                    <a:pt x="1463993" y="49530"/>
                    <a:pt x="1465898" y="46672"/>
                    <a:pt x="1468755" y="43815"/>
                  </a:cubicBezTo>
                  <a:cubicBezTo>
                    <a:pt x="1471613" y="40958"/>
                    <a:pt x="1475423" y="38100"/>
                    <a:pt x="1478280" y="37147"/>
                  </a:cubicBezTo>
                  <a:cubicBezTo>
                    <a:pt x="1481138" y="36195"/>
                    <a:pt x="1484948" y="35243"/>
                    <a:pt x="1489710" y="35243"/>
                  </a:cubicBezTo>
                  <a:cubicBezTo>
                    <a:pt x="1492568" y="35243"/>
                    <a:pt x="1494473" y="35243"/>
                    <a:pt x="1497330" y="36195"/>
                  </a:cubicBezTo>
                  <a:cubicBezTo>
                    <a:pt x="1499235" y="37147"/>
                    <a:pt x="1501140" y="38100"/>
                    <a:pt x="1503045" y="40005"/>
                  </a:cubicBezTo>
                  <a:cubicBezTo>
                    <a:pt x="1504950" y="41910"/>
                    <a:pt x="1505903" y="44768"/>
                    <a:pt x="1506855" y="47625"/>
                  </a:cubicBezTo>
                  <a:cubicBezTo>
                    <a:pt x="1507808" y="51435"/>
                    <a:pt x="1507808" y="55245"/>
                    <a:pt x="1507808" y="60960"/>
                  </a:cubicBezTo>
                  <a:lnTo>
                    <a:pt x="1507808" y="155258"/>
                  </a:lnTo>
                  <a:lnTo>
                    <a:pt x="1547813" y="155258"/>
                  </a:lnTo>
                  <a:lnTo>
                    <a:pt x="1547813" y="55245"/>
                  </a:lnTo>
                  <a:cubicBezTo>
                    <a:pt x="1547813" y="36195"/>
                    <a:pt x="1544003" y="22860"/>
                    <a:pt x="1536383" y="14288"/>
                  </a:cubicBezTo>
                  <a:cubicBezTo>
                    <a:pt x="1528763" y="5715"/>
                    <a:pt x="1517333" y="1905"/>
                    <a:pt x="1502093" y="1905"/>
                  </a:cubicBezTo>
                  <a:cubicBezTo>
                    <a:pt x="1492568" y="1905"/>
                    <a:pt x="1484948" y="3810"/>
                    <a:pt x="1477328" y="7620"/>
                  </a:cubicBezTo>
                  <a:cubicBezTo>
                    <a:pt x="1469708" y="11430"/>
                    <a:pt x="1462088" y="18098"/>
                    <a:pt x="1455420" y="27623"/>
                  </a:cubicBezTo>
                  <a:cubicBezTo>
                    <a:pt x="1452563" y="19050"/>
                    <a:pt x="1447800" y="12383"/>
                    <a:pt x="1441133" y="8573"/>
                  </a:cubicBezTo>
                  <a:cubicBezTo>
                    <a:pt x="1434465" y="4763"/>
                    <a:pt x="1425893" y="1905"/>
                    <a:pt x="1414463" y="1905"/>
                  </a:cubicBezTo>
                  <a:cubicBezTo>
                    <a:pt x="1405890" y="1905"/>
                    <a:pt x="1398270" y="3810"/>
                    <a:pt x="1390650" y="7620"/>
                  </a:cubicBezTo>
                  <a:cubicBezTo>
                    <a:pt x="1383030" y="11430"/>
                    <a:pt x="1376363" y="18098"/>
                    <a:pt x="1371600" y="25718"/>
                  </a:cubicBezTo>
                  <a:lnTo>
                    <a:pt x="1371600" y="5715"/>
                  </a:lnTo>
                  <a:lnTo>
                    <a:pt x="1332548" y="5715"/>
                  </a:lnTo>
                  <a:lnTo>
                    <a:pt x="1332548" y="155258"/>
                  </a:lnTo>
                  <a:close/>
                  <a:moveTo>
                    <a:pt x="1199198" y="116205"/>
                  </a:moveTo>
                  <a:cubicBezTo>
                    <a:pt x="1193483" y="108585"/>
                    <a:pt x="1190625" y="96203"/>
                    <a:pt x="1190625" y="80963"/>
                  </a:cubicBezTo>
                  <a:cubicBezTo>
                    <a:pt x="1190625" y="65723"/>
                    <a:pt x="1193483" y="54293"/>
                    <a:pt x="1199198" y="45720"/>
                  </a:cubicBezTo>
                  <a:cubicBezTo>
                    <a:pt x="1204913" y="37147"/>
                    <a:pt x="1213485" y="33338"/>
                    <a:pt x="1224915" y="33338"/>
                  </a:cubicBezTo>
                  <a:cubicBezTo>
                    <a:pt x="1236345" y="33338"/>
                    <a:pt x="1244918" y="37147"/>
                    <a:pt x="1250633" y="45720"/>
                  </a:cubicBezTo>
                  <a:cubicBezTo>
                    <a:pt x="1256348" y="54293"/>
                    <a:pt x="1259205" y="65723"/>
                    <a:pt x="1259205" y="80963"/>
                  </a:cubicBezTo>
                  <a:cubicBezTo>
                    <a:pt x="1259205" y="96203"/>
                    <a:pt x="1256348" y="107633"/>
                    <a:pt x="1250633" y="116205"/>
                  </a:cubicBezTo>
                  <a:cubicBezTo>
                    <a:pt x="1244918" y="124778"/>
                    <a:pt x="1236345" y="128588"/>
                    <a:pt x="1224915" y="128588"/>
                  </a:cubicBezTo>
                  <a:cubicBezTo>
                    <a:pt x="1213485" y="127635"/>
                    <a:pt x="1204913" y="123825"/>
                    <a:pt x="1199198" y="116205"/>
                  </a:cubicBezTo>
                  <a:moveTo>
                    <a:pt x="1256348" y="154305"/>
                  </a:moveTo>
                  <a:cubicBezTo>
                    <a:pt x="1265873" y="150495"/>
                    <a:pt x="1273493" y="145733"/>
                    <a:pt x="1280160" y="138113"/>
                  </a:cubicBezTo>
                  <a:cubicBezTo>
                    <a:pt x="1286828" y="131445"/>
                    <a:pt x="1291590" y="122873"/>
                    <a:pt x="1295400" y="113348"/>
                  </a:cubicBezTo>
                  <a:cubicBezTo>
                    <a:pt x="1299210" y="103823"/>
                    <a:pt x="1301115" y="92393"/>
                    <a:pt x="1301115" y="80010"/>
                  </a:cubicBezTo>
                  <a:cubicBezTo>
                    <a:pt x="1301115" y="67628"/>
                    <a:pt x="1299210" y="57150"/>
                    <a:pt x="1296353" y="46672"/>
                  </a:cubicBezTo>
                  <a:cubicBezTo>
                    <a:pt x="1293495" y="36195"/>
                    <a:pt x="1287780" y="28575"/>
                    <a:pt x="1281113" y="21908"/>
                  </a:cubicBezTo>
                  <a:cubicBezTo>
                    <a:pt x="1274445" y="15240"/>
                    <a:pt x="1266825" y="9525"/>
                    <a:pt x="1257300" y="6668"/>
                  </a:cubicBezTo>
                  <a:cubicBezTo>
                    <a:pt x="1247775" y="2858"/>
                    <a:pt x="1237298" y="953"/>
                    <a:pt x="1225868" y="953"/>
                  </a:cubicBezTo>
                  <a:cubicBezTo>
                    <a:pt x="1214438" y="953"/>
                    <a:pt x="1203960" y="2858"/>
                    <a:pt x="1194435" y="6668"/>
                  </a:cubicBezTo>
                  <a:cubicBezTo>
                    <a:pt x="1184910" y="10478"/>
                    <a:pt x="1177290" y="15240"/>
                    <a:pt x="1170623" y="21908"/>
                  </a:cubicBezTo>
                  <a:cubicBezTo>
                    <a:pt x="1163955" y="28575"/>
                    <a:pt x="1159193" y="37147"/>
                    <a:pt x="1155383" y="46672"/>
                  </a:cubicBezTo>
                  <a:cubicBezTo>
                    <a:pt x="1151573" y="56197"/>
                    <a:pt x="1149668" y="67628"/>
                    <a:pt x="1149668" y="80010"/>
                  </a:cubicBezTo>
                  <a:cubicBezTo>
                    <a:pt x="1149668" y="105728"/>
                    <a:pt x="1156335" y="124778"/>
                    <a:pt x="1169670" y="139065"/>
                  </a:cubicBezTo>
                  <a:cubicBezTo>
                    <a:pt x="1183005" y="152400"/>
                    <a:pt x="1201103" y="160020"/>
                    <a:pt x="1225868" y="160020"/>
                  </a:cubicBezTo>
                  <a:cubicBezTo>
                    <a:pt x="1236345" y="160020"/>
                    <a:pt x="1246823" y="158115"/>
                    <a:pt x="1256348" y="154305"/>
                  </a:cubicBezTo>
                  <a:moveTo>
                    <a:pt x="1086803" y="100965"/>
                  </a:moveTo>
                  <a:cubicBezTo>
                    <a:pt x="1085850" y="109538"/>
                    <a:pt x="1083945" y="116205"/>
                    <a:pt x="1079183" y="120968"/>
                  </a:cubicBezTo>
                  <a:cubicBezTo>
                    <a:pt x="1074420" y="125730"/>
                    <a:pt x="1068705" y="127635"/>
                    <a:pt x="1061085" y="127635"/>
                  </a:cubicBezTo>
                  <a:cubicBezTo>
                    <a:pt x="1055370" y="127635"/>
                    <a:pt x="1049655" y="126683"/>
                    <a:pt x="1045845" y="123825"/>
                  </a:cubicBezTo>
                  <a:cubicBezTo>
                    <a:pt x="1042035" y="120968"/>
                    <a:pt x="1038225" y="118110"/>
                    <a:pt x="1036320" y="113348"/>
                  </a:cubicBezTo>
                  <a:cubicBezTo>
                    <a:pt x="1034415" y="108585"/>
                    <a:pt x="1032510" y="103823"/>
                    <a:pt x="1031558" y="98108"/>
                  </a:cubicBezTo>
                  <a:cubicBezTo>
                    <a:pt x="1030605" y="92393"/>
                    <a:pt x="1029653" y="86678"/>
                    <a:pt x="1029653" y="80010"/>
                  </a:cubicBezTo>
                  <a:cubicBezTo>
                    <a:pt x="1029653" y="74295"/>
                    <a:pt x="1030605" y="67628"/>
                    <a:pt x="1031558" y="62865"/>
                  </a:cubicBezTo>
                  <a:cubicBezTo>
                    <a:pt x="1032510" y="57150"/>
                    <a:pt x="1034415" y="52388"/>
                    <a:pt x="1036320" y="47625"/>
                  </a:cubicBezTo>
                  <a:cubicBezTo>
                    <a:pt x="1038225" y="42863"/>
                    <a:pt x="1042035" y="40005"/>
                    <a:pt x="1045845" y="37147"/>
                  </a:cubicBezTo>
                  <a:cubicBezTo>
                    <a:pt x="1049655" y="34290"/>
                    <a:pt x="1054418" y="33338"/>
                    <a:pt x="1061085" y="33338"/>
                  </a:cubicBezTo>
                  <a:cubicBezTo>
                    <a:pt x="1069658" y="33338"/>
                    <a:pt x="1075373" y="35243"/>
                    <a:pt x="1079183" y="40005"/>
                  </a:cubicBezTo>
                  <a:cubicBezTo>
                    <a:pt x="1082993" y="44768"/>
                    <a:pt x="1084898" y="50483"/>
                    <a:pt x="1085850" y="58103"/>
                  </a:cubicBezTo>
                  <a:lnTo>
                    <a:pt x="1125855" y="52388"/>
                  </a:lnTo>
                  <a:cubicBezTo>
                    <a:pt x="1124903" y="44768"/>
                    <a:pt x="1122998" y="38100"/>
                    <a:pt x="1120140" y="31433"/>
                  </a:cubicBezTo>
                  <a:cubicBezTo>
                    <a:pt x="1117283" y="24765"/>
                    <a:pt x="1113473" y="20003"/>
                    <a:pt x="1107758" y="15240"/>
                  </a:cubicBezTo>
                  <a:cubicBezTo>
                    <a:pt x="1102995" y="10478"/>
                    <a:pt x="1096328" y="6668"/>
                    <a:pt x="1088708" y="4763"/>
                  </a:cubicBezTo>
                  <a:cubicBezTo>
                    <a:pt x="1081088" y="1905"/>
                    <a:pt x="1072515" y="953"/>
                    <a:pt x="1062038" y="953"/>
                  </a:cubicBezTo>
                  <a:cubicBezTo>
                    <a:pt x="1050608" y="953"/>
                    <a:pt x="1040130" y="2858"/>
                    <a:pt x="1030605" y="6668"/>
                  </a:cubicBezTo>
                  <a:cubicBezTo>
                    <a:pt x="1021080" y="10478"/>
                    <a:pt x="1013460" y="16193"/>
                    <a:pt x="1007745" y="22860"/>
                  </a:cubicBezTo>
                  <a:cubicBezTo>
                    <a:pt x="1001078" y="29528"/>
                    <a:pt x="996315" y="38100"/>
                    <a:pt x="993458" y="47625"/>
                  </a:cubicBezTo>
                  <a:cubicBezTo>
                    <a:pt x="990600" y="57150"/>
                    <a:pt x="988695" y="68580"/>
                    <a:pt x="988695" y="80010"/>
                  </a:cubicBezTo>
                  <a:cubicBezTo>
                    <a:pt x="988695" y="91440"/>
                    <a:pt x="989647" y="102870"/>
                    <a:pt x="992505" y="112395"/>
                  </a:cubicBezTo>
                  <a:cubicBezTo>
                    <a:pt x="995363" y="121920"/>
                    <a:pt x="1000125" y="130493"/>
                    <a:pt x="1005840" y="137160"/>
                  </a:cubicBezTo>
                  <a:cubicBezTo>
                    <a:pt x="1011555" y="143828"/>
                    <a:pt x="1019175" y="149543"/>
                    <a:pt x="1028700" y="153353"/>
                  </a:cubicBezTo>
                  <a:cubicBezTo>
                    <a:pt x="1038225" y="157163"/>
                    <a:pt x="1048703" y="159068"/>
                    <a:pt x="1061085" y="159068"/>
                  </a:cubicBezTo>
                  <a:cubicBezTo>
                    <a:pt x="1082993" y="159068"/>
                    <a:pt x="1099185" y="153353"/>
                    <a:pt x="1109663" y="142875"/>
                  </a:cubicBezTo>
                  <a:cubicBezTo>
                    <a:pt x="1120140" y="132398"/>
                    <a:pt x="1126808" y="118110"/>
                    <a:pt x="1127760" y="100013"/>
                  </a:cubicBezTo>
                  <a:lnTo>
                    <a:pt x="1086803" y="100013"/>
                  </a:lnTo>
                  <a:close/>
                  <a:moveTo>
                    <a:pt x="921068" y="155258"/>
                  </a:moveTo>
                  <a:lnTo>
                    <a:pt x="962025" y="155258"/>
                  </a:lnTo>
                  <a:lnTo>
                    <a:pt x="962025" y="109538"/>
                  </a:lnTo>
                  <a:lnTo>
                    <a:pt x="921068" y="109538"/>
                  </a:lnTo>
                  <a:lnTo>
                    <a:pt x="921068" y="155258"/>
                  </a:lnTo>
                  <a:close/>
                  <a:moveTo>
                    <a:pt x="671513" y="155258"/>
                  </a:moveTo>
                  <a:lnTo>
                    <a:pt x="711518" y="155258"/>
                  </a:lnTo>
                  <a:lnTo>
                    <a:pt x="711518" y="65723"/>
                  </a:lnTo>
                  <a:cubicBezTo>
                    <a:pt x="711518" y="60960"/>
                    <a:pt x="712470" y="57150"/>
                    <a:pt x="714375" y="53340"/>
                  </a:cubicBezTo>
                  <a:cubicBezTo>
                    <a:pt x="716280" y="49530"/>
                    <a:pt x="718185" y="46672"/>
                    <a:pt x="721043" y="43815"/>
                  </a:cubicBezTo>
                  <a:cubicBezTo>
                    <a:pt x="723900" y="40958"/>
                    <a:pt x="727710" y="38100"/>
                    <a:pt x="730568" y="37147"/>
                  </a:cubicBezTo>
                  <a:cubicBezTo>
                    <a:pt x="734378" y="36195"/>
                    <a:pt x="737235" y="35243"/>
                    <a:pt x="741998" y="35243"/>
                  </a:cubicBezTo>
                  <a:cubicBezTo>
                    <a:pt x="744855" y="35243"/>
                    <a:pt x="746760" y="35243"/>
                    <a:pt x="749618" y="36195"/>
                  </a:cubicBezTo>
                  <a:cubicBezTo>
                    <a:pt x="751523" y="37147"/>
                    <a:pt x="753428" y="38100"/>
                    <a:pt x="755333" y="40005"/>
                  </a:cubicBezTo>
                  <a:cubicBezTo>
                    <a:pt x="757238" y="41910"/>
                    <a:pt x="758190" y="44768"/>
                    <a:pt x="759143" y="47625"/>
                  </a:cubicBezTo>
                  <a:cubicBezTo>
                    <a:pt x="760095" y="51435"/>
                    <a:pt x="761048" y="55245"/>
                    <a:pt x="761048" y="60960"/>
                  </a:cubicBezTo>
                  <a:lnTo>
                    <a:pt x="761048" y="155258"/>
                  </a:lnTo>
                  <a:lnTo>
                    <a:pt x="801053" y="155258"/>
                  </a:lnTo>
                  <a:lnTo>
                    <a:pt x="801053" y="63818"/>
                  </a:lnTo>
                  <a:cubicBezTo>
                    <a:pt x="801053" y="60008"/>
                    <a:pt x="802005" y="56197"/>
                    <a:pt x="803910" y="53340"/>
                  </a:cubicBezTo>
                  <a:cubicBezTo>
                    <a:pt x="805815" y="49530"/>
                    <a:pt x="807720" y="46672"/>
                    <a:pt x="810578" y="43815"/>
                  </a:cubicBezTo>
                  <a:cubicBezTo>
                    <a:pt x="813435" y="40958"/>
                    <a:pt x="817245" y="38100"/>
                    <a:pt x="820103" y="37147"/>
                  </a:cubicBezTo>
                  <a:cubicBezTo>
                    <a:pt x="822960" y="36195"/>
                    <a:pt x="826770" y="35243"/>
                    <a:pt x="831533" y="35243"/>
                  </a:cubicBezTo>
                  <a:cubicBezTo>
                    <a:pt x="834390" y="35243"/>
                    <a:pt x="836295" y="35243"/>
                    <a:pt x="839153" y="36195"/>
                  </a:cubicBezTo>
                  <a:cubicBezTo>
                    <a:pt x="841058" y="37147"/>
                    <a:pt x="842963" y="38100"/>
                    <a:pt x="844868" y="40005"/>
                  </a:cubicBezTo>
                  <a:cubicBezTo>
                    <a:pt x="846772" y="41910"/>
                    <a:pt x="847725" y="44768"/>
                    <a:pt x="848678" y="47625"/>
                  </a:cubicBezTo>
                  <a:cubicBezTo>
                    <a:pt x="849630" y="51435"/>
                    <a:pt x="849630" y="55245"/>
                    <a:pt x="849630" y="60960"/>
                  </a:cubicBezTo>
                  <a:lnTo>
                    <a:pt x="849630" y="155258"/>
                  </a:lnTo>
                  <a:lnTo>
                    <a:pt x="889635" y="155258"/>
                  </a:lnTo>
                  <a:lnTo>
                    <a:pt x="889635" y="55245"/>
                  </a:lnTo>
                  <a:cubicBezTo>
                    <a:pt x="889635" y="36195"/>
                    <a:pt x="885825" y="22860"/>
                    <a:pt x="878205" y="14288"/>
                  </a:cubicBezTo>
                  <a:cubicBezTo>
                    <a:pt x="870585" y="5715"/>
                    <a:pt x="859155" y="1905"/>
                    <a:pt x="843915" y="1905"/>
                  </a:cubicBezTo>
                  <a:cubicBezTo>
                    <a:pt x="834390" y="1905"/>
                    <a:pt x="826770" y="3810"/>
                    <a:pt x="819150" y="7620"/>
                  </a:cubicBezTo>
                  <a:cubicBezTo>
                    <a:pt x="811530" y="11430"/>
                    <a:pt x="803910" y="18098"/>
                    <a:pt x="797243" y="27623"/>
                  </a:cubicBezTo>
                  <a:cubicBezTo>
                    <a:pt x="794385" y="19050"/>
                    <a:pt x="789623" y="12383"/>
                    <a:pt x="782955" y="8573"/>
                  </a:cubicBezTo>
                  <a:cubicBezTo>
                    <a:pt x="776288" y="4763"/>
                    <a:pt x="766763" y="1905"/>
                    <a:pt x="756285" y="1905"/>
                  </a:cubicBezTo>
                  <a:cubicBezTo>
                    <a:pt x="747713" y="1905"/>
                    <a:pt x="740093" y="3810"/>
                    <a:pt x="732473" y="7620"/>
                  </a:cubicBezTo>
                  <a:cubicBezTo>
                    <a:pt x="724853" y="11430"/>
                    <a:pt x="718185" y="18098"/>
                    <a:pt x="713423" y="25718"/>
                  </a:cubicBezTo>
                  <a:lnTo>
                    <a:pt x="713423" y="5715"/>
                  </a:lnTo>
                  <a:lnTo>
                    <a:pt x="674370" y="5715"/>
                  </a:lnTo>
                  <a:lnTo>
                    <a:pt x="674370" y="155258"/>
                  </a:lnTo>
                  <a:close/>
                  <a:moveTo>
                    <a:pt x="541973" y="116205"/>
                  </a:moveTo>
                  <a:cubicBezTo>
                    <a:pt x="536258" y="108585"/>
                    <a:pt x="533400" y="96203"/>
                    <a:pt x="533400" y="80963"/>
                  </a:cubicBezTo>
                  <a:cubicBezTo>
                    <a:pt x="533400" y="65723"/>
                    <a:pt x="536258" y="54293"/>
                    <a:pt x="541973" y="45720"/>
                  </a:cubicBezTo>
                  <a:cubicBezTo>
                    <a:pt x="547688" y="38100"/>
                    <a:pt x="556260" y="33338"/>
                    <a:pt x="567690" y="33338"/>
                  </a:cubicBezTo>
                  <a:cubicBezTo>
                    <a:pt x="579120" y="33338"/>
                    <a:pt x="587693" y="37147"/>
                    <a:pt x="593408" y="45720"/>
                  </a:cubicBezTo>
                  <a:cubicBezTo>
                    <a:pt x="599123" y="53340"/>
                    <a:pt x="601980" y="65723"/>
                    <a:pt x="601980" y="80963"/>
                  </a:cubicBezTo>
                  <a:cubicBezTo>
                    <a:pt x="601980" y="96203"/>
                    <a:pt x="599123" y="107633"/>
                    <a:pt x="593408" y="116205"/>
                  </a:cubicBezTo>
                  <a:cubicBezTo>
                    <a:pt x="587693" y="124778"/>
                    <a:pt x="579120" y="128588"/>
                    <a:pt x="567690" y="128588"/>
                  </a:cubicBezTo>
                  <a:cubicBezTo>
                    <a:pt x="555308" y="127635"/>
                    <a:pt x="546735" y="123825"/>
                    <a:pt x="541973" y="116205"/>
                  </a:cubicBezTo>
                  <a:moveTo>
                    <a:pt x="598170" y="154305"/>
                  </a:moveTo>
                  <a:cubicBezTo>
                    <a:pt x="607695" y="150495"/>
                    <a:pt x="615315" y="145733"/>
                    <a:pt x="621983" y="138113"/>
                  </a:cubicBezTo>
                  <a:cubicBezTo>
                    <a:pt x="628650" y="131445"/>
                    <a:pt x="633413" y="122873"/>
                    <a:pt x="637223" y="113348"/>
                  </a:cubicBezTo>
                  <a:cubicBezTo>
                    <a:pt x="641033" y="103823"/>
                    <a:pt x="642938" y="92393"/>
                    <a:pt x="642938" y="80010"/>
                  </a:cubicBezTo>
                  <a:cubicBezTo>
                    <a:pt x="642938" y="67628"/>
                    <a:pt x="641033" y="57150"/>
                    <a:pt x="638175" y="46672"/>
                  </a:cubicBezTo>
                  <a:cubicBezTo>
                    <a:pt x="635318" y="36195"/>
                    <a:pt x="629603" y="28575"/>
                    <a:pt x="622935" y="21908"/>
                  </a:cubicBezTo>
                  <a:cubicBezTo>
                    <a:pt x="616268" y="15240"/>
                    <a:pt x="608648" y="9525"/>
                    <a:pt x="599123" y="6668"/>
                  </a:cubicBezTo>
                  <a:cubicBezTo>
                    <a:pt x="589598" y="2858"/>
                    <a:pt x="579120" y="953"/>
                    <a:pt x="567690" y="953"/>
                  </a:cubicBezTo>
                  <a:cubicBezTo>
                    <a:pt x="556260" y="953"/>
                    <a:pt x="545783" y="2858"/>
                    <a:pt x="536258" y="6668"/>
                  </a:cubicBezTo>
                  <a:cubicBezTo>
                    <a:pt x="526733" y="10478"/>
                    <a:pt x="519113" y="15240"/>
                    <a:pt x="512445" y="21908"/>
                  </a:cubicBezTo>
                  <a:cubicBezTo>
                    <a:pt x="505778" y="28575"/>
                    <a:pt x="501015" y="37147"/>
                    <a:pt x="497205" y="46672"/>
                  </a:cubicBezTo>
                  <a:cubicBezTo>
                    <a:pt x="493395" y="56197"/>
                    <a:pt x="491490" y="67628"/>
                    <a:pt x="491490" y="80010"/>
                  </a:cubicBezTo>
                  <a:cubicBezTo>
                    <a:pt x="491490" y="105728"/>
                    <a:pt x="498158" y="124778"/>
                    <a:pt x="511492" y="139065"/>
                  </a:cubicBezTo>
                  <a:cubicBezTo>
                    <a:pt x="524828" y="152400"/>
                    <a:pt x="542925" y="160020"/>
                    <a:pt x="566738" y="160020"/>
                  </a:cubicBezTo>
                  <a:cubicBezTo>
                    <a:pt x="579120" y="160020"/>
                    <a:pt x="589598" y="158115"/>
                    <a:pt x="598170" y="154305"/>
                  </a:cubicBezTo>
                  <a:moveTo>
                    <a:pt x="429578" y="100965"/>
                  </a:moveTo>
                  <a:cubicBezTo>
                    <a:pt x="428625" y="109538"/>
                    <a:pt x="425767" y="116205"/>
                    <a:pt x="421958" y="120968"/>
                  </a:cubicBezTo>
                  <a:cubicBezTo>
                    <a:pt x="417195" y="125730"/>
                    <a:pt x="411480" y="127635"/>
                    <a:pt x="403860" y="127635"/>
                  </a:cubicBezTo>
                  <a:cubicBezTo>
                    <a:pt x="398145" y="127635"/>
                    <a:pt x="392430" y="126683"/>
                    <a:pt x="388620" y="123825"/>
                  </a:cubicBezTo>
                  <a:cubicBezTo>
                    <a:pt x="384810" y="120968"/>
                    <a:pt x="381000" y="118110"/>
                    <a:pt x="379095" y="113348"/>
                  </a:cubicBezTo>
                  <a:cubicBezTo>
                    <a:pt x="377190" y="108585"/>
                    <a:pt x="375285" y="103823"/>
                    <a:pt x="374333" y="98108"/>
                  </a:cubicBezTo>
                  <a:cubicBezTo>
                    <a:pt x="373380" y="92393"/>
                    <a:pt x="372428" y="86678"/>
                    <a:pt x="372428" y="80010"/>
                  </a:cubicBezTo>
                  <a:cubicBezTo>
                    <a:pt x="372428" y="74295"/>
                    <a:pt x="373380" y="67628"/>
                    <a:pt x="374333" y="62865"/>
                  </a:cubicBezTo>
                  <a:cubicBezTo>
                    <a:pt x="375285" y="57150"/>
                    <a:pt x="377190" y="52388"/>
                    <a:pt x="379095" y="47625"/>
                  </a:cubicBezTo>
                  <a:cubicBezTo>
                    <a:pt x="381000" y="42863"/>
                    <a:pt x="384810" y="40005"/>
                    <a:pt x="388620" y="37147"/>
                  </a:cubicBezTo>
                  <a:cubicBezTo>
                    <a:pt x="392430" y="34290"/>
                    <a:pt x="398145" y="33338"/>
                    <a:pt x="403860" y="33338"/>
                  </a:cubicBezTo>
                  <a:cubicBezTo>
                    <a:pt x="412433" y="33338"/>
                    <a:pt x="418148" y="35243"/>
                    <a:pt x="421958" y="40005"/>
                  </a:cubicBezTo>
                  <a:cubicBezTo>
                    <a:pt x="425767" y="44768"/>
                    <a:pt x="427673" y="50483"/>
                    <a:pt x="428625" y="58103"/>
                  </a:cubicBezTo>
                  <a:lnTo>
                    <a:pt x="468630" y="52388"/>
                  </a:lnTo>
                  <a:cubicBezTo>
                    <a:pt x="467678" y="44768"/>
                    <a:pt x="465773" y="38100"/>
                    <a:pt x="462915" y="31433"/>
                  </a:cubicBezTo>
                  <a:cubicBezTo>
                    <a:pt x="460058" y="24765"/>
                    <a:pt x="456248" y="20003"/>
                    <a:pt x="450533" y="15240"/>
                  </a:cubicBezTo>
                  <a:cubicBezTo>
                    <a:pt x="445770" y="10478"/>
                    <a:pt x="439103" y="6668"/>
                    <a:pt x="431483" y="4763"/>
                  </a:cubicBezTo>
                  <a:cubicBezTo>
                    <a:pt x="423863" y="1905"/>
                    <a:pt x="415290" y="953"/>
                    <a:pt x="404813" y="953"/>
                  </a:cubicBezTo>
                  <a:cubicBezTo>
                    <a:pt x="393383" y="953"/>
                    <a:pt x="382905" y="2858"/>
                    <a:pt x="373380" y="6668"/>
                  </a:cubicBezTo>
                  <a:cubicBezTo>
                    <a:pt x="363855" y="10478"/>
                    <a:pt x="356235" y="16193"/>
                    <a:pt x="350520" y="22860"/>
                  </a:cubicBezTo>
                  <a:cubicBezTo>
                    <a:pt x="343853" y="29528"/>
                    <a:pt x="339090" y="38100"/>
                    <a:pt x="336233" y="47625"/>
                  </a:cubicBezTo>
                  <a:cubicBezTo>
                    <a:pt x="333375" y="57150"/>
                    <a:pt x="331470" y="68580"/>
                    <a:pt x="331470" y="80010"/>
                  </a:cubicBezTo>
                  <a:cubicBezTo>
                    <a:pt x="331470" y="91440"/>
                    <a:pt x="333375" y="102870"/>
                    <a:pt x="336233" y="112395"/>
                  </a:cubicBezTo>
                  <a:cubicBezTo>
                    <a:pt x="339090" y="121920"/>
                    <a:pt x="343853" y="130493"/>
                    <a:pt x="349567" y="137160"/>
                  </a:cubicBezTo>
                  <a:cubicBezTo>
                    <a:pt x="355283" y="143828"/>
                    <a:pt x="362903" y="149543"/>
                    <a:pt x="372428" y="153353"/>
                  </a:cubicBezTo>
                  <a:cubicBezTo>
                    <a:pt x="381953" y="157163"/>
                    <a:pt x="392430" y="159068"/>
                    <a:pt x="404813" y="159068"/>
                  </a:cubicBezTo>
                  <a:cubicBezTo>
                    <a:pt x="426720" y="159068"/>
                    <a:pt x="442913" y="153353"/>
                    <a:pt x="453390" y="142875"/>
                  </a:cubicBezTo>
                  <a:cubicBezTo>
                    <a:pt x="463867" y="132398"/>
                    <a:pt x="470535" y="118110"/>
                    <a:pt x="471488" y="100013"/>
                  </a:cubicBezTo>
                  <a:lnTo>
                    <a:pt x="429578" y="100013"/>
                  </a:lnTo>
                  <a:close/>
                  <a:moveTo>
                    <a:pt x="203835" y="63818"/>
                  </a:moveTo>
                  <a:cubicBezTo>
                    <a:pt x="203835" y="59055"/>
                    <a:pt x="204788" y="55245"/>
                    <a:pt x="206692" y="51435"/>
                  </a:cubicBezTo>
                  <a:cubicBezTo>
                    <a:pt x="208598" y="47625"/>
                    <a:pt x="210502" y="43815"/>
                    <a:pt x="213360" y="40958"/>
                  </a:cubicBezTo>
                  <a:cubicBezTo>
                    <a:pt x="216217" y="38100"/>
                    <a:pt x="219075" y="35243"/>
                    <a:pt x="223838" y="34290"/>
                  </a:cubicBezTo>
                  <a:cubicBezTo>
                    <a:pt x="227648" y="32385"/>
                    <a:pt x="232410" y="31433"/>
                    <a:pt x="238125" y="31433"/>
                  </a:cubicBezTo>
                  <a:cubicBezTo>
                    <a:pt x="248602" y="31433"/>
                    <a:pt x="256223" y="34290"/>
                    <a:pt x="261938" y="40005"/>
                  </a:cubicBezTo>
                  <a:cubicBezTo>
                    <a:pt x="266700" y="45720"/>
                    <a:pt x="269558" y="53340"/>
                    <a:pt x="269558" y="63818"/>
                  </a:cubicBezTo>
                  <a:lnTo>
                    <a:pt x="203835" y="63818"/>
                  </a:lnTo>
                  <a:close/>
                  <a:moveTo>
                    <a:pt x="266700" y="108585"/>
                  </a:moveTo>
                  <a:cubicBezTo>
                    <a:pt x="263842" y="121920"/>
                    <a:pt x="254317" y="128588"/>
                    <a:pt x="239077" y="128588"/>
                  </a:cubicBezTo>
                  <a:cubicBezTo>
                    <a:pt x="227648" y="128588"/>
                    <a:pt x="219075" y="124778"/>
                    <a:pt x="213360" y="118110"/>
                  </a:cubicBezTo>
                  <a:cubicBezTo>
                    <a:pt x="207645" y="111443"/>
                    <a:pt x="204788" y="101918"/>
                    <a:pt x="203835" y="89535"/>
                  </a:cubicBezTo>
                  <a:lnTo>
                    <a:pt x="307658" y="89535"/>
                  </a:lnTo>
                  <a:lnTo>
                    <a:pt x="307658" y="73343"/>
                  </a:lnTo>
                  <a:cubicBezTo>
                    <a:pt x="307658" y="51435"/>
                    <a:pt x="301942" y="33338"/>
                    <a:pt x="290513" y="20003"/>
                  </a:cubicBezTo>
                  <a:cubicBezTo>
                    <a:pt x="279083" y="6668"/>
                    <a:pt x="261938" y="0"/>
                    <a:pt x="239077" y="0"/>
                  </a:cubicBezTo>
                  <a:cubicBezTo>
                    <a:pt x="227648" y="0"/>
                    <a:pt x="218123" y="1905"/>
                    <a:pt x="208598" y="5715"/>
                  </a:cubicBezTo>
                  <a:cubicBezTo>
                    <a:pt x="199073" y="9525"/>
                    <a:pt x="191452" y="14288"/>
                    <a:pt x="184785" y="20955"/>
                  </a:cubicBezTo>
                  <a:cubicBezTo>
                    <a:pt x="178118" y="27623"/>
                    <a:pt x="173355" y="36195"/>
                    <a:pt x="169545" y="45720"/>
                  </a:cubicBezTo>
                  <a:cubicBezTo>
                    <a:pt x="165735" y="55245"/>
                    <a:pt x="163830" y="66675"/>
                    <a:pt x="163830" y="79058"/>
                  </a:cubicBezTo>
                  <a:cubicBezTo>
                    <a:pt x="163830" y="103823"/>
                    <a:pt x="170498" y="123825"/>
                    <a:pt x="182880" y="137160"/>
                  </a:cubicBezTo>
                  <a:cubicBezTo>
                    <a:pt x="195263" y="150495"/>
                    <a:pt x="214313" y="158115"/>
                    <a:pt x="239077" y="158115"/>
                  </a:cubicBezTo>
                  <a:cubicBezTo>
                    <a:pt x="260033" y="158115"/>
                    <a:pt x="275273" y="153353"/>
                    <a:pt x="285750" y="144780"/>
                  </a:cubicBezTo>
                  <a:cubicBezTo>
                    <a:pt x="296228" y="136208"/>
                    <a:pt x="302895" y="123825"/>
                    <a:pt x="305753" y="106680"/>
                  </a:cubicBezTo>
                  <a:lnTo>
                    <a:pt x="266700" y="106680"/>
                  </a:lnTo>
                  <a:close/>
                  <a:moveTo>
                    <a:pt x="97155" y="96203"/>
                  </a:moveTo>
                  <a:cubicBezTo>
                    <a:pt x="97155" y="101918"/>
                    <a:pt x="96202" y="107633"/>
                    <a:pt x="93345" y="111443"/>
                  </a:cubicBezTo>
                  <a:cubicBezTo>
                    <a:pt x="91440" y="115253"/>
                    <a:pt x="88582" y="119063"/>
                    <a:pt x="84773" y="121920"/>
                  </a:cubicBezTo>
                  <a:cubicBezTo>
                    <a:pt x="78105" y="126683"/>
                    <a:pt x="69532" y="129540"/>
                    <a:pt x="60007" y="129540"/>
                  </a:cubicBezTo>
                  <a:cubicBezTo>
                    <a:pt x="54293" y="129540"/>
                    <a:pt x="49530" y="127635"/>
                    <a:pt x="45720" y="124778"/>
                  </a:cubicBezTo>
                  <a:cubicBezTo>
                    <a:pt x="41910" y="121920"/>
                    <a:pt x="40957" y="118110"/>
                    <a:pt x="40957" y="113348"/>
                  </a:cubicBezTo>
                  <a:cubicBezTo>
                    <a:pt x="40957" y="110490"/>
                    <a:pt x="40957" y="106680"/>
                    <a:pt x="42863" y="104775"/>
                  </a:cubicBezTo>
                  <a:cubicBezTo>
                    <a:pt x="43815" y="101918"/>
                    <a:pt x="45720" y="100013"/>
                    <a:pt x="48577" y="98108"/>
                  </a:cubicBezTo>
                  <a:cubicBezTo>
                    <a:pt x="51435" y="96203"/>
                    <a:pt x="55245" y="94298"/>
                    <a:pt x="60007" y="93345"/>
                  </a:cubicBezTo>
                  <a:cubicBezTo>
                    <a:pt x="64770" y="92393"/>
                    <a:pt x="72390" y="91440"/>
                    <a:pt x="80010" y="90488"/>
                  </a:cubicBezTo>
                  <a:lnTo>
                    <a:pt x="98107" y="89535"/>
                  </a:lnTo>
                  <a:lnTo>
                    <a:pt x="98107" y="96203"/>
                  </a:lnTo>
                  <a:close/>
                  <a:moveTo>
                    <a:pt x="98107" y="155258"/>
                  </a:moveTo>
                  <a:lnTo>
                    <a:pt x="136208" y="155258"/>
                  </a:lnTo>
                  <a:lnTo>
                    <a:pt x="136208" y="60960"/>
                  </a:lnTo>
                  <a:cubicBezTo>
                    <a:pt x="136208" y="51435"/>
                    <a:pt x="135255" y="43815"/>
                    <a:pt x="133350" y="36195"/>
                  </a:cubicBezTo>
                  <a:cubicBezTo>
                    <a:pt x="131445" y="28575"/>
                    <a:pt x="127635" y="22860"/>
                    <a:pt x="122873" y="17145"/>
                  </a:cubicBezTo>
                  <a:cubicBezTo>
                    <a:pt x="118110" y="12383"/>
                    <a:pt x="111443" y="7620"/>
                    <a:pt x="103823" y="5715"/>
                  </a:cubicBezTo>
                  <a:cubicBezTo>
                    <a:pt x="96202" y="3810"/>
                    <a:pt x="85725" y="1905"/>
                    <a:pt x="74295" y="1905"/>
                  </a:cubicBezTo>
                  <a:cubicBezTo>
                    <a:pt x="55245" y="1905"/>
                    <a:pt x="40957" y="5715"/>
                    <a:pt x="29527" y="12383"/>
                  </a:cubicBezTo>
                  <a:cubicBezTo>
                    <a:pt x="18098" y="19050"/>
                    <a:pt x="11430" y="30480"/>
                    <a:pt x="8573" y="46672"/>
                  </a:cubicBezTo>
                  <a:lnTo>
                    <a:pt x="44768" y="50483"/>
                  </a:lnTo>
                  <a:cubicBezTo>
                    <a:pt x="46673" y="38100"/>
                    <a:pt x="56198" y="32385"/>
                    <a:pt x="71438" y="32385"/>
                  </a:cubicBezTo>
                  <a:cubicBezTo>
                    <a:pt x="78105" y="32385"/>
                    <a:pt x="83820" y="34290"/>
                    <a:pt x="89535" y="37147"/>
                  </a:cubicBezTo>
                  <a:cubicBezTo>
                    <a:pt x="94298" y="40958"/>
                    <a:pt x="97155" y="46672"/>
                    <a:pt x="97155" y="56197"/>
                  </a:cubicBezTo>
                  <a:lnTo>
                    <a:pt x="97155" y="62865"/>
                  </a:lnTo>
                  <a:lnTo>
                    <a:pt x="78105" y="63818"/>
                  </a:lnTo>
                  <a:cubicBezTo>
                    <a:pt x="68580" y="63818"/>
                    <a:pt x="59055" y="64770"/>
                    <a:pt x="49530" y="66675"/>
                  </a:cubicBezTo>
                  <a:cubicBezTo>
                    <a:pt x="40005" y="68580"/>
                    <a:pt x="32385" y="70485"/>
                    <a:pt x="24765" y="74295"/>
                  </a:cubicBezTo>
                  <a:cubicBezTo>
                    <a:pt x="17145" y="78105"/>
                    <a:pt x="11430" y="82868"/>
                    <a:pt x="6668" y="89535"/>
                  </a:cubicBezTo>
                  <a:cubicBezTo>
                    <a:pt x="1905" y="96203"/>
                    <a:pt x="0" y="104775"/>
                    <a:pt x="0" y="114300"/>
                  </a:cubicBezTo>
                  <a:cubicBezTo>
                    <a:pt x="0" y="121920"/>
                    <a:pt x="952" y="128588"/>
                    <a:pt x="3810" y="134303"/>
                  </a:cubicBezTo>
                  <a:cubicBezTo>
                    <a:pt x="6668" y="140018"/>
                    <a:pt x="10477" y="144780"/>
                    <a:pt x="14288" y="148590"/>
                  </a:cubicBezTo>
                  <a:cubicBezTo>
                    <a:pt x="19050" y="152400"/>
                    <a:pt x="23813" y="155258"/>
                    <a:pt x="29527" y="156210"/>
                  </a:cubicBezTo>
                  <a:cubicBezTo>
                    <a:pt x="35243" y="157163"/>
                    <a:pt x="41910" y="159068"/>
                    <a:pt x="48577" y="159068"/>
                  </a:cubicBezTo>
                  <a:cubicBezTo>
                    <a:pt x="60007" y="159068"/>
                    <a:pt x="69532" y="157163"/>
                    <a:pt x="77152" y="152400"/>
                  </a:cubicBezTo>
                  <a:cubicBezTo>
                    <a:pt x="84773" y="147638"/>
                    <a:pt x="91440" y="142875"/>
                    <a:pt x="97155" y="136208"/>
                  </a:cubicBezTo>
                  <a:lnTo>
                    <a:pt x="97155" y="15525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0833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404F3E-67A1-DDAD-20E1-32037288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4815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2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5" y="1442301"/>
            <a:ext cx="5718175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7E3471D-1509-49FD-9A9F-A3C8507AAA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0300" y="1442301"/>
            <a:ext cx="5718175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2843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6" y="1442301"/>
            <a:ext cx="6492874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9A3091-A4E0-4870-B1E9-EC6D804030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46900" y="1206631"/>
            <a:ext cx="4978400" cy="504333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04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1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B9324C0-2852-4152-AFC9-9B36F9B4C3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525" y="1206631"/>
            <a:ext cx="4978400" cy="504333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37200" y="1442301"/>
            <a:ext cx="6388100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0"/>
            <a:ext cx="11090275" cy="10180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929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6" y="1442301"/>
            <a:ext cx="7343906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9A3091-A4E0-4870-B1E9-EC6D804030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67638" y="1206630"/>
            <a:ext cx="4157662" cy="245096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4875614-A265-4722-B36B-9981BE7B7B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7638" y="3799001"/>
            <a:ext cx="4157662" cy="245096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75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6" y="1204686"/>
            <a:ext cx="5759903" cy="503577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9A3091-A4E0-4870-B1E9-EC6D804030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55657" y="1206630"/>
            <a:ext cx="5669643" cy="3104113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67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6" y="1442301"/>
            <a:ext cx="7343906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9A3091-A4E0-4870-B1E9-EC6D804030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67638" y="1206631"/>
            <a:ext cx="4157662" cy="156357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4875614-A265-4722-B36B-9981BE7B7B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7638" y="2941760"/>
            <a:ext cx="4157662" cy="156357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B0E062C-BB31-4F36-A16F-DA4533E6CA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67638" y="4676889"/>
            <a:ext cx="4157662" cy="156357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9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5" y="1442301"/>
            <a:ext cx="11661775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79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6" y="3667027"/>
            <a:ext cx="5518149" cy="25734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9B14E09-3204-42D8-A341-95A0C95444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2444" y="1206631"/>
            <a:ext cx="5513331" cy="227171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69B91FB-BA5F-448D-9ADD-49D12D9B05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3526" y="1206631"/>
            <a:ext cx="5513331" cy="227171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08EA1D5-997F-4FF9-9158-DCB2571BC02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00800" y="3667027"/>
            <a:ext cx="5518149" cy="25734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5101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6" y="3667027"/>
            <a:ext cx="11670808" cy="25734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/>
              <a:t>Trinity Metro - General Planning Consultant Services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9A3091-A4E0-4870-B1E9-EC6D804030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31313" y="1206631"/>
            <a:ext cx="3593987" cy="227171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9B14E09-3204-42D8-A341-95A0C95444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7419" y="1206631"/>
            <a:ext cx="3593987" cy="227171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69B91FB-BA5F-448D-9ADD-49D12D9B05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3526" y="1206631"/>
            <a:ext cx="3593987" cy="227171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452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69B91FB-BA5F-448D-9ADD-49D12D9B05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3526" y="1206631"/>
            <a:ext cx="11671299" cy="227171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6" y="3667027"/>
            <a:ext cx="11670808" cy="25734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/>
              <a:t>Trinity Metro - General Planning Consultant Services</a:t>
            </a:r>
            <a:endParaRPr 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675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2 Standard (No heading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86EF28-4610-420D-91FF-70238B38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C9B575-B9D8-4DD4-976A-3D8A20FE7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0"/>
            <a:ext cx="11014075" cy="10180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7681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1 Logo Clo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4EB5448E-2985-4A5A-BEF7-1CE29045550E}"/>
              </a:ext>
            </a:extLst>
          </p:cNvPr>
          <p:cNvSpPr/>
          <p:nvPr/>
        </p:nvSpPr>
        <p:spPr>
          <a:xfrm>
            <a:off x="3345603" y="3082973"/>
            <a:ext cx="5500795" cy="692054"/>
          </a:xfrm>
          <a:custGeom>
            <a:avLst/>
            <a:gdLst>
              <a:gd name="connsiteX0" fmla="*/ 169544 w 1371600"/>
              <a:gd name="connsiteY0" fmla="*/ 129699 h 172561"/>
              <a:gd name="connsiteX1" fmla="*/ 286702 w 1371600"/>
              <a:gd name="connsiteY1" fmla="*/ 129699 h 172561"/>
              <a:gd name="connsiteX2" fmla="*/ 280987 w 1371600"/>
              <a:gd name="connsiteY2" fmla="*/ 168752 h 172561"/>
              <a:gd name="connsiteX3" fmla="*/ 162877 w 1371600"/>
              <a:gd name="connsiteY3" fmla="*/ 168752 h 172561"/>
              <a:gd name="connsiteX4" fmla="*/ 1343977 w 1371600"/>
              <a:gd name="connsiteY4" fmla="*/ 124936 h 172561"/>
              <a:gd name="connsiteX5" fmla="*/ 1331595 w 1371600"/>
              <a:gd name="connsiteY5" fmla="*/ 144938 h 172561"/>
              <a:gd name="connsiteX6" fmla="*/ 1343025 w 1371600"/>
              <a:gd name="connsiteY6" fmla="*/ 163989 h 172561"/>
              <a:gd name="connsiteX7" fmla="*/ 1355407 w 1371600"/>
              <a:gd name="connsiteY7" fmla="*/ 151606 h 172561"/>
              <a:gd name="connsiteX8" fmla="*/ 1355407 w 1371600"/>
              <a:gd name="connsiteY8" fmla="*/ 136366 h 172561"/>
              <a:gd name="connsiteX9" fmla="*/ 1343977 w 1371600"/>
              <a:gd name="connsiteY9" fmla="*/ 124936 h 172561"/>
              <a:gd name="connsiteX10" fmla="*/ 884872 w 1371600"/>
              <a:gd name="connsiteY10" fmla="*/ 124936 h 172561"/>
              <a:gd name="connsiteX11" fmla="*/ 872489 w 1371600"/>
              <a:gd name="connsiteY11" fmla="*/ 138271 h 172561"/>
              <a:gd name="connsiteX12" fmla="*/ 872489 w 1371600"/>
              <a:gd name="connsiteY12" fmla="*/ 152558 h 172561"/>
              <a:gd name="connsiteX13" fmla="*/ 883920 w 1371600"/>
              <a:gd name="connsiteY13" fmla="*/ 164941 h 172561"/>
              <a:gd name="connsiteX14" fmla="*/ 895349 w 1371600"/>
              <a:gd name="connsiteY14" fmla="*/ 143986 h 172561"/>
              <a:gd name="connsiteX15" fmla="*/ 884872 w 1371600"/>
              <a:gd name="connsiteY15" fmla="*/ 124936 h 172561"/>
              <a:gd name="connsiteX16" fmla="*/ 1227772 w 1371600"/>
              <a:gd name="connsiteY16" fmla="*/ 123984 h 172561"/>
              <a:gd name="connsiteX17" fmla="*/ 1216342 w 1371600"/>
              <a:gd name="connsiteY17" fmla="*/ 143986 h 172561"/>
              <a:gd name="connsiteX18" fmla="*/ 1227772 w 1371600"/>
              <a:gd name="connsiteY18" fmla="*/ 164941 h 172561"/>
              <a:gd name="connsiteX19" fmla="*/ 1239202 w 1371600"/>
              <a:gd name="connsiteY19" fmla="*/ 144938 h 172561"/>
              <a:gd name="connsiteX20" fmla="*/ 1227772 w 1371600"/>
              <a:gd name="connsiteY20" fmla="*/ 123984 h 172561"/>
              <a:gd name="connsiteX21" fmla="*/ 1048702 w 1371600"/>
              <a:gd name="connsiteY21" fmla="*/ 123984 h 172561"/>
              <a:gd name="connsiteX22" fmla="*/ 1037272 w 1371600"/>
              <a:gd name="connsiteY22" fmla="*/ 139224 h 172561"/>
              <a:gd name="connsiteX23" fmla="*/ 1058227 w 1371600"/>
              <a:gd name="connsiteY23" fmla="*/ 139224 h 172561"/>
              <a:gd name="connsiteX24" fmla="*/ 1058227 w 1371600"/>
              <a:gd name="connsiteY24" fmla="*/ 137318 h 172561"/>
              <a:gd name="connsiteX25" fmla="*/ 1048702 w 1371600"/>
              <a:gd name="connsiteY25" fmla="*/ 123984 h 172561"/>
              <a:gd name="connsiteX26" fmla="*/ 933450 w 1371600"/>
              <a:gd name="connsiteY26" fmla="*/ 123984 h 172561"/>
              <a:gd name="connsiteX27" fmla="*/ 922020 w 1371600"/>
              <a:gd name="connsiteY27" fmla="*/ 139224 h 172561"/>
              <a:gd name="connsiteX28" fmla="*/ 942975 w 1371600"/>
              <a:gd name="connsiteY28" fmla="*/ 139224 h 172561"/>
              <a:gd name="connsiteX29" fmla="*/ 942975 w 1371600"/>
              <a:gd name="connsiteY29" fmla="*/ 137318 h 172561"/>
              <a:gd name="connsiteX30" fmla="*/ 933450 w 1371600"/>
              <a:gd name="connsiteY30" fmla="*/ 123984 h 172561"/>
              <a:gd name="connsiteX31" fmla="*/ 1131570 w 1371600"/>
              <a:gd name="connsiteY31" fmla="*/ 120174 h 172561"/>
              <a:gd name="connsiteX32" fmla="*/ 1151572 w 1371600"/>
              <a:gd name="connsiteY32" fmla="*/ 120174 h 172561"/>
              <a:gd name="connsiteX33" fmla="*/ 1151572 w 1371600"/>
              <a:gd name="connsiteY33" fmla="*/ 123984 h 172561"/>
              <a:gd name="connsiteX34" fmla="*/ 1145858 w 1371600"/>
              <a:gd name="connsiteY34" fmla="*/ 123984 h 172561"/>
              <a:gd name="connsiteX35" fmla="*/ 1156335 w 1371600"/>
              <a:gd name="connsiteY35" fmla="*/ 159227 h 172561"/>
              <a:gd name="connsiteX36" fmla="*/ 1165860 w 1371600"/>
              <a:gd name="connsiteY36" fmla="*/ 132556 h 172561"/>
              <a:gd name="connsiteX37" fmla="*/ 1163002 w 1371600"/>
              <a:gd name="connsiteY37" fmla="*/ 123984 h 172561"/>
              <a:gd name="connsiteX38" fmla="*/ 1159192 w 1371600"/>
              <a:gd name="connsiteY38" fmla="*/ 123984 h 172561"/>
              <a:gd name="connsiteX39" fmla="*/ 1159192 w 1371600"/>
              <a:gd name="connsiteY39" fmla="*/ 120174 h 172561"/>
              <a:gd name="connsiteX40" fmla="*/ 1177290 w 1371600"/>
              <a:gd name="connsiteY40" fmla="*/ 120174 h 172561"/>
              <a:gd name="connsiteX41" fmla="*/ 1177290 w 1371600"/>
              <a:gd name="connsiteY41" fmla="*/ 123984 h 172561"/>
              <a:gd name="connsiteX42" fmla="*/ 1172527 w 1371600"/>
              <a:gd name="connsiteY42" fmla="*/ 123984 h 172561"/>
              <a:gd name="connsiteX43" fmla="*/ 1183958 w 1371600"/>
              <a:gd name="connsiteY43" fmla="*/ 159227 h 172561"/>
              <a:gd name="connsiteX44" fmla="*/ 1193483 w 1371600"/>
              <a:gd name="connsiteY44" fmla="*/ 123984 h 172561"/>
              <a:gd name="connsiteX45" fmla="*/ 1186815 w 1371600"/>
              <a:gd name="connsiteY45" fmla="*/ 123984 h 172561"/>
              <a:gd name="connsiteX46" fmla="*/ 1186815 w 1371600"/>
              <a:gd name="connsiteY46" fmla="*/ 120174 h 172561"/>
              <a:gd name="connsiteX47" fmla="*/ 1203960 w 1371600"/>
              <a:gd name="connsiteY47" fmla="*/ 120174 h 172561"/>
              <a:gd name="connsiteX48" fmla="*/ 1203960 w 1371600"/>
              <a:gd name="connsiteY48" fmla="*/ 123984 h 172561"/>
              <a:gd name="connsiteX49" fmla="*/ 1199197 w 1371600"/>
              <a:gd name="connsiteY49" fmla="*/ 123984 h 172561"/>
              <a:gd name="connsiteX50" fmla="*/ 1185862 w 1371600"/>
              <a:gd name="connsiteY50" fmla="*/ 168752 h 172561"/>
              <a:gd name="connsiteX51" fmla="*/ 1179195 w 1371600"/>
              <a:gd name="connsiteY51" fmla="*/ 168752 h 172561"/>
              <a:gd name="connsiteX52" fmla="*/ 1168717 w 1371600"/>
              <a:gd name="connsiteY52" fmla="*/ 140176 h 172561"/>
              <a:gd name="connsiteX53" fmla="*/ 1167765 w 1371600"/>
              <a:gd name="connsiteY53" fmla="*/ 140176 h 172561"/>
              <a:gd name="connsiteX54" fmla="*/ 1157287 w 1371600"/>
              <a:gd name="connsiteY54" fmla="*/ 168752 h 172561"/>
              <a:gd name="connsiteX55" fmla="*/ 1150620 w 1371600"/>
              <a:gd name="connsiteY55" fmla="*/ 168752 h 172561"/>
              <a:gd name="connsiteX56" fmla="*/ 1135380 w 1371600"/>
              <a:gd name="connsiteY56" fmla="*/ 123984 h 172561"/>
              <a:gd name="connsiteX57" fmla="*/ 1131570 w 1371600"/>
              <a:gd name="connsiteY57" fmla="*/ 123984 h 172561"/>
              <a:gd name="connsiteX58" fmla="*/ 1283017 w 1371600"/>
              <a:gd name="connsiteY58" fmla="*/ 119221 h 172561"/>
              <a:gd name="connsiteX59" fmla="*/ 1292542 w 1371600"/>
              <a:gd name="connsiteY59" fmla="*/ 127793 h 172561"/>
              <a:gd name="connsiteX60" fmla="*/ 1285875 w 1371600"/>
              <a:gd name="connsiteY60" fmla="*/ 135413 h 172561"/>
              <a:gd name="connsiteX61" fmla="*/ 1280159 w 1371600"/>
              <a:gd name="connsiteY61" fmla="*/ 128746 h 172561"/>
              <a:gd name="connsiteX62" fmla="*/ 1283017 w 1371600"/>
              <a:gd name="connsiteY62" fmla="*/ 127793 h 172561"/>
              <a:gd name="connsiteX63" fmla="*/ 1283017 w 1371600"/>
              <a:gd name="connsiteY63" fmla="*/ 126841 h 172561"/>
              <a:gd name="connsiteX64" fmla="*/ 1280159 w 1371600"/>
              <a:gd name="connsiteY64" fmla="*/ 124936 h 172561"/>
              <a:gd name="connsiteX65" fmla="*/ 1269682 w 1371600"/>
              <a:gd name="connsiteY65" fmla="*/ 137318 h 172561"/>
              <a:gd name="connsiteX66" fmla="*/ 1269682 w 1371600"/>
              <a:gd name="connsiteY66" fmla="*/ 163989 h 172561"/>
              <a:gd name="connsiteX67" fmla="*/ 1280159 w 1371600"/>
              <a:gd name="connsiteY67" fmla="*/ 164941 h 172561"/>
              <a:gd name="connsiteX68" fmla="*/ 1280159 w 1371600"/>
              <a:gd name="connsiteY68" fmla="*/ 168751 h 172561"/>
              <a:gd name="connsiteX69" fmla="*/ 1254442 w 1371600"/>
              <a:gd name="connsiteY69" fmla="*/ 168751 h 172561"/>
              <a:gd name="connsiteX70" fmla="*/ 1254442 w 1371600"/>
              <a:gd name="connsiteY70" fmla="*/ 164941 h 172561"/>
              <a:gd name="connsiteX71" fmla="*/ 1260157 w 1371600"/>
              <a:gd name="connsiteY71" fmla="*/ 163989 h 172561"/>
              <a:gd name="connsiteX72" fmla="*/ 1260157 w 1371600"/>
              <a:gd name="connsiteY72" fmla="*/ 124936 h 172561"/>
              <a:gd name="connsiteX73" fmla="*/ 1254442 w 1371600"/>
              <a:gd name="connsiteY73" fmla="*/ 123984 h 172561"/>
              <a:gd name="connsiteX74" fmla="*/ 1254442 w 1371600"/>
              <a:gd name="connsiteY74" fmla="*/ 120174 h 172561"/>
              <a:gd name="connsiteX75" fmla="*/ 1268730 w 1371600"/>
              <a:gd name="connsiteY75" fmla="*/ 120174 h 172561"/>
              <a:gd name="connsiteX76" fmla="*/ 1269682 w 1371600"/>
              <a:gd name="connsiteY76" fmla="*/ 127793 h 172561"/>
              <a:gd name="connsiteX77" fmla="*/ 1283017 w 1371600"/>
              <a:gd name="connsiteY77" fmla="*/ 119221 h 172561"/>
              <a:gd name="connsiteX78" fmla="*/ 1228725 w 1371600"/>
              <a:gd name="connsiteY78" fmla="*/ 119221 h 172561"/>
              <a:gd name="connsiteX79" fmla="*/ 1250632 w 1371600"/>
              <a:gd name="connsiteY79" fmla="*/ 143986 h 172561"/>
              <a:gd name="connsiteX80" fmla="*/ 1228725 w 1371600"/>
              <a:gd name="connsiteY80" fmla="*/ 169703 h 172561"/>
              <a:gd name="connsiteX81" fmla="*/ 1206817 w 1371600"/>
              <a:gd name="connsiteY81" fmla="*/ 144938 h 172561"/>
              <a:gd name="connsiteX82" fmla="*/ 1228725 w 1371600"/>
              <a:gd name="connsiteY82" fmla="*/ 119221 h 172561"/>
              <a:gd name="connsiteX83" fmla="*/ 1101089 w 1371600"/>
              <a:gd name="connsiteY83" fmla="*/ 119221 h 172561"/>
              <a:gd name="connsiteX84" fmla="*/ 1109662 w 1371600"/>
              <a:gd name="connsiteY84" fmla="*/ 127793 h 172561"/>
              <a:gd name="connsiteX85" fmla="*/ 1102994 w 1371600"/>
              <a:gd name="connsiteY85" fmla="*/ 135413 h 172561"/>
              <a:gd name="connsiteX86" fmla="*/ 1097279 w 1371600"/>
              <a:gd name="connsiteY86" fmla="*/ 128746 h 172561"/>
              <a:gd name="connsiteX87" fmla="*/ 1100137 w 1371600"/>
              <a:gd name="connsiteY87" fmla="*/ 127793 h 172561"/>
              <a:gd name="connsiteX88" fmla="*/ 1100137 w 1371600"/>
              <a:gd name="connsiteY88" fmla="*/ 126841 h 172561"/>
              <a:gd name="connsiteX89" fmla="*/ 1097279 w 1371600"/>
              <a:gd name="connsiteY89" fmla="*/ 124936 h 172561"/>
              <a:gd name="connsiteX90" fmla="*/ 1087754 w 1371600"/>
              <a:gd name="connsiteY90" fmla="*/ 137318 h 172561"/>
              <a:gd name="connsiteX91" fmla="*/ 1087754 w 1371600"/>
              <a:gd name="connsiteY91" fmla="*/ 163989 h 172561"/>
              <a:gd name="connsiteX92" fmla="*/ 1098232 w 1371600"/>
              <a:gd name="connsiteY92" fmla="*/ 164941 h 172561"/>
              <a:gd name="connsiteX93" fmla="*/ 1098232 w 1371600"/>
              <a:gd name="connsiteY93" fmla="*/ 168751 h 172561"/>
              <a:gd name="connsiteX94" fmla="*/ 1072514 w 1371600"/>
              <a:gd name="connsiteY94" fmla="*/ 168751 h 172561"/>
              <a:gd name="connsiteX95" fmla="*/ 1072514 w 1371600"/>
              <a:gd name="connsiteY95" fmla="*/ 164941 h 172561"/>
              <a:gd name="connsiteX96" fmla="*/ 1078229 w 1371600"/>
              <a:gd name="connsiteY96" fmla="*/ 163989 h 172561"/>
              <a:gd name="connsiteX97" fmla="*/ 1078229 w 1371600"/>
              <a:gd name="connsiteY97" fmla="*/ 124936 h 172561"/>
              <a:gd name="connsiteX98" fmla="*/ 1072514 w 1371600"/>
              <a:gd name="connsiteY98" fmla="*/ 123984 h 172561"/>
              <a:gd name="connsiteX99" fmla="*/ 1072514 w 1371600"/>
              <a:gd name="connsiteY99" fmla="*/ 120174 h 172561"/>
              <a:gd name="connsiteX100" fmla="*/ 1086802 w 1371600"/>
              <a:gd name="connsiteY100" fmla="*/ 120174 h 172561"/>
              <a:gd name="connsiteX101" fmla="*/ 1087754 w 1371600"/>
              <a:gd name="connsiteY101" fmla="*/ 127793 h 172561"/>
              <a:gd name="connsiteX102" fmla="*/ 1101089 w 1371600"/>
              <a:gd name="connsiteY102" fmla="*/ 119221 h 172561"/>
              <a:gd name="connsiteX103" fmla="*/ 1048702 w 1371600"/>
              <a:gd name="connsiteY103" fmla="*/ 119221 h 172561"/>
              <a:gd name="connsiteX104" fmla="*/ 1065847 w 1371600"/>
              <a:gd name="connsiteY104" fmla="*/ 141129 h 172561"/>
              <a:gd name="connsiteX105" fmla="*/ 1065847 w 1371600"/>
              <a:gd name="connsiteY105" fmla="*/ 144938 h 172561"/>
              <a:gd name="connsiteX106" fmla="*/ 1036320 w 1371600"/>
              <a:gd name="connsiteY106" fmla="*/ 144938 h 172561"/>
              <a:gd name="connsiteX107" fmla="*/ 1049655 w 1371600"/>
              <a:gd name="connsiteY107" fmla="*/ 163989 h 172561"/>
              <a:gd name="connsiteX108" fmla="*/ 1062037 w 1371600"/>
              <a:gd name="connsiteY108" fmla="*/ 155416 h 172561"/>
              <a:gd name="connsiteX109" fmla="*/ 1065847 w 1371600"/>
              <a:gd name="connsiteY109" fmla="*/ 157321 h 172561"/>
              <a:gd name="connsiteX110" fmla="*/ 1047750 w 1371600"/>
              <a:gd name="connsiteY110" fmla="*/ 169703 h 172561"/>
              <a:gd name="connsiteX111" fmla="*/ 1026795 w 1371600"/>
              <a:gd name="connsiteY111" fmla="*/ 144938 h 172561"/>
              <a:gd name="connsiteX112" fmla="*/ 1048702 w 1371600"/>
              <a:gd name="connsiteY112" fmla="*/ 119221 h 172561"/>
              <a:gd name="connsiteX113" fmla="*/ 934402 w 1371600"/>
              <a:gd name="connsiteY113" fmla="*/ 119221 h 172561"/>
              <a:gd name="connsiteX114" fmla="*/ 951547 w 1371600"/>
              <a:gd name="connsiteY114" fmla="*/ 141129 h 172561"/>
              <a:gd name="connsiteX115" fmla="*/ 951547 w 1371600"/>
              <a:gd name="connsiteY115" fmla="*/ 144938 h 172561"/>
              <a:gd name="connsiteX116" fmla="*/ 922020 w 1371600"/>
              <a:gd name="connsiteY116" fmla="*/ 144938 h 172561"/>
              <a:gd name="connsiteX117" fmla="*/ 935355 w 1371600"/>
              <a:gd name="connsiteY117" fmla="*/ 163989 h 172561"/>
              <a:gd name="connsiteX118" fmla="*/ 947737 w 1371600"/>
              <a:gd name="connsiteY118" fmla="*/ 155416 h 172561"/>
              <a:gd name="connsiteX119" fmla="*/ 951547 w 1371600"/>
              <a:gd name="connsiteY119" fmla="*/ 157321 h 172561"/>
              <a:gd name="connsiteX120" fmla="*/ 933450 w 1371600"/>
              <a:gd name="connsiteY120" fmla="*/ 169703 h 172561"/>
              <a:gd name="connsiteX121" fmla="*/ 912495 w 1371600"/>
              <a:gd name="connsiteY121" fmla="*/ 144938 h 172561"/>
              <a:gd name="connsiteX122" fmla="*/ 934402 w 1371600"/>
              <a:gd name="connsiteY122" fmla="*/ 119221 h 172561"/>
              <a:gd name="connsiteX123" fmla="*/ 971549 w 1371600"/>
              <a:gd name="connsiteY123" fmla="*/ 105886 h 172561"/>
              <a:gd name="connsiteX124" fmla="*/ 974407 w 1371600"/>
              <a:gd name="connsiteY124" fmla="*/ 105886 h 172561"/>
              <a:gd name="connsiteX125" fmla="*/ 974407 w 1371600"/>
              <a:gd name="connsiteY125" fmla="*/ 120174 h 172561"/>
              <a:gd name="connsiteX126" fmla="*/ 997266 w 1371600"/>
              <a:gd name="connsiteY126" fmla="*/ 120174 h 172561"/>
              <a:gd name="connsiteX127" fmla="*/ 997266 w 1371600"/>
              <a:gd name="connsiteY127" fmla="*/ 107791 h 172561"/>
              <a:gd name="connsiteX128" fmla="*/ 1003934 w 1371600"/>
              <a:gd name="connsiteY128" fmla="*/ 105886 h 172561"/>
              <a:gd name="connsiteX129" fmla="*/ 1005839 w 1371600"/>
              <a:gd name="connsiteY129" fmla="*/ 105886 h 172561"/>
              <a:gd name="connsiteX130" fmla="*/ 1005839 w 1371600"/>
              <a:gd name="connsiteY130" fmla="*/ 120174 h 172561"/>
              <a:gd name="connsiteX131" fmla="*/ 1016316 w 1371600"/>
              <a:gd name="connsiteY131" fmla="*/ 120174 h 172561"/>
              <a:gd name="connsiteX132" fmla="*/ 1016316 w 1371600"/>
              <a:gd name="connsiteY132" fmla="*/ 124936 h 172561"/>
              <a:gd name="connsiteX133" fmla="*/ 1005839 w 1371600"/>
              <a:gd name="connsiteY133" fmla="*/ 124936 h 172561"/>
              <a:gd name="connsiteX134" fmla="*/ 1005839 w 1371600"/>
              <a:gd name="connsiteY134" fmla="*/ 156368 h 172561"/>
              <a:gd name="connsiteX135" fmla="*/ 1010602 w 1371600"/>
              <a:gd name="connsiteY135" fmla="*/ 163989 h 172561"/>
              <a:gd name="connsiteX136" fmla="*/ 1017269 w 1371600"/>
              <a:gd name="connsiteY136" fmla="*/ 156368 h 172561"/>
              <a:gd name="connsiteX137" fmla="*/ 1021079 w 1371600"/>
              <a:gd name="connsiteY137" fmla="*/ 157321 h 172561"/>
              <a:gd name="connsiteX138" fmla="*/ 1007744 w 1371600"/>
              <a:gd name="connsiteY138" fmla="*/ 169703 h 172561"/>
              <a:gd name="connsiteX139" fmla="*/ 996314 w 1371600"/>
              <a:gd name="connsiteY139" fmla="*/ 158274 h 172561"/>
              <a:gd name="connsiteX140" fmla="*/ 996314 w 1371600"/>
              <a:gd name="connsiteY140" fmla="*/ 124936 h 172561"/>
              <a:gd name="connsiteX141" fmla="*/ 973454 w 1371600"/>
              <a:gd name="connsiteY141" fmla="*/ 124936 h 172561"/>
              <a:gd name="connsiteX142" fmla="*/ 973454 w 1371600"/>
              <a:gd name="connsiteY142" fmla="*/ 156368 h 172561"/>
              <a:gd name="connsiteX143" fmla="*/ 978216 w 1371600"/>
              <a:gd name="connsiteY143" fmla="*/ 163989 h 172561"/>
              <a:gd name="connsiteX144" fmla="*/ 985837 w 1371600"/>
              <a:gd name="connsiteY144" fmla="*/ 156368 h 172561"/>
              <a:gd name="connsiteX145" fmla="*/ 989647 w 1371600"/>
              <a:gd name="connsiteY145" fmla="*/ 157321 h 172561"/>
              <a:gd name="connsiteX146" fmla="*/ 976312 w 1371600"/>
              <a:gd name="connsiteY146" fmla="*/ 169703 h 172561"/>
              <a:gd name="connsiteX147" fmla="*/ 964882 w 1371600"/>
              <a:gd name="connsiteY147" fmla="*/ 158274 h 172561"/>
              <a:gd name="connsiteX148" fmla="*/ 964882 w 1371600"/>
              <a:gd name="connsiteY148" fmla="*/ 124936 h 172561"/>
              <a:gd name="connsiteX149" fmla="*/ 958214 w 1371600"/>
              <a:gd name="connsiteY149" fmla="*/ 124936 h 172561"/>
              <a:gd name="connsiteX150" fmla="*/ 958214 w 1371600"/>
              <a:gd name="connsiteY150" fmla="*/ 120174 h 172561"/>
              <a:gd name="connsiteX151" fmla="*/ 964882 w 1371600"/>
              <a:gd name="connsiteY151" fmla="*/ 120174 h 172561"/>
              <a:gd name="connsiteX152" fmla="*/ 964882 w 1371600"/>
              <a:gd name="connsiteY152" fmla="*/ 107791 h 172561"/>
              <a:gd name="connsiteX153" fmla="*/ 1348740 w 1371600"/>
              <a:gd name="connsiteY153" fmla="*/ 96361 h 172561"/>
              <a:gd name="connsiteX154" fmla="*/ 1364932 w 1371600"/>
              <a:gd name="connsiteY154" fmla="*/ 96361 h 172561"/>
              <a:gd name="connsiteX155" fmla="*/ 1364932 w 1371600"/>
              <a:gd name="connsiteY155" fmla="*/ 163989 h 172561"/>
              <a:gd name="connsiteX156" fmla="*/ 1371600 w 1371600"/>
              <a:gd name="connsiteY156" fmla="*/ 163989 h 172561"/>
              <a:gd name="connsiteX157" fmla="*/ 1371600 w 1371600"/>
              <a:gd name="connsiteY157" fmla="*/ 167799 h 172561"/>
              <a:gd name="connsiteX158" fmla="*/ 1357312 w 1371600"/>
              <a:gd name="connsiteY158" fmla="*/ 167799 h 172561"/>
              <a:gd name="connsiteX159" fmla="*/ 1356360 w 1371600"/>
              <a:gd name="connsiteY159" fmla="*/ 160178 h 172561"/>
              <a:gd name="connsiteX160" fmla="*/ 1341120 w 1371600"/>
              <a:gd name="connsiteY160" fmla="*/ 168751 h 172561"/>
              <a:gd name="connsiteX161" fmla="*/ 1323022 w 1371600"/>
              <a:gd name="connsiteY161" fmla="*/ 143986 h 172561"/>
              <a:gd name="connsiteX162" fmla="*/ 1343025 w 1371600"/>
              <a:gd name="connsiteY162" fmla="*/ 118268 h 172561"/>
              <a:gd name="connsiteX163" fmla="*/ 1356360 w 1371600"/>
              <a:gd name="connsiteY163" fmla="*/ 123983 h 172561"/>
              <a:gd name="connsiteX164" fmla="*/ 1356360 w 1371600"/>
              <a:gd name="connsiteY164" fmla="*/ 101124 h 172561"/>
              <a:gd name="connsiteX165" fmla="*/ 1348740 w 1371600"/>
              <a:gd name="connsiteY165" fmla="*/ 100171 h 172561"/>
              <a:gd name="connsiteX166" fmla="*/ 1295400 w 1371600"/>
              <a:gd name="connsiteY166" fmla="*/ 96361 h 172561"/>
              <a:gd name="connsiteX167" fmla="*/ 1311592 w 1371600"/>
              <a:gd name="connsiteY167" fmla="*/ 96361 h 172561"/>
              <a:gd name="connsiteX168" fmla="*/ 1311592 w 1371600"/>
              <a:gd name="connsiteY168" fmla="*/ 163989 h 172561"/>
              <a:gd name="connsiteX169" fmla="*/ 1318260 w 1371600"/>
              <a:gd name="connsiteY169" fmla="*/ 164941 h 172561"/>
              <a:gd name="connsiteX170" fmla="*/ 1318260 w 1371600"/>
              <a:gd name="connsiteY170" fmla="*/ 168751 h 172561"/>
              <a:gd name="connsiteX171" fmla="*/ 1295400 w 1371600"/>
              <a:gd name="connsiteY171" fmla="*/ 168751 h 172561"/>
              <a:gd name="connsiteX172" fmla="*/ 1295400 w 1371600"/>
              <a:gd name="connsiteY172" fmla="*/ 164941 h 172561"/>
              <a:gd name="connsiteX173" fmla="*/ 1302067 w 1371600"/>
              <a:gd name="connsiteY173" fmla="*/ 163989 h 172561"/>
              <a:gd name="connsiteX174" fmla="*/ 1302067 w 1371600"/>
              <a:gd name="connsiteY174" fmla="*/ 101124 h 172561"/>
              <a:gd name="connsiteX175" fmla="*/ 1295400 w 1371600"/>
              <a:gd name="connsiteY175" fmla="*/ 100171 h 172561"/>
              <a:gd name="connsiteX176" fmla="*/ 856297 w 1371600"/>
              <a:gd name="connsiteY176" fmla="*/ 96361 h 172561"/>
              <a:gd name="connsiteX177" fmla="*/ 871537 w 1371600"/>
              <a:gd name="connsiteY177" fmla="*/ 96361 h 172561"/>
              <a:gd name="connsiteX178" fmla="*/ 871537 w 1371600"/>
              <a:gd name="connsiteY178" fmla="*/ 126841 h 172561"/>
              <a:gd name="connsiteX179" fmla="*/ 886777 w 1371600"/>
              <a:gd name="connsiteY179" fmla="*/ 119221 h 172561"/>
              <a:gd name="connsiteX180" fmla="*/ 903922 w 1371600"/>
              <a:gd name="connsiteY180" fmla="*/ 143986 h 172561"/>
              <a:gd name="connsiteX181" fmla="*/ 882967 w 1371600"/>
              <a:gd name="connsiteY181" fmla="*/ 169703 h 172561"/>
              <a:gd name="connsiteX182" fmla="*/ 868679 w 1371600"/>
              <a:gd name="connsiteY182" fmla="*/ 163989 h 172561"/>
              <a:gd name="connsiteX183" fmla="*/ 864870 w 1371600"/>
              <a:gd name="connsiteY183" fmla="*/ 169703 h 172561"/>
              <a:gd name="connsiteX184" fmla="*/ 862012 w 1371600"/>
              <a:gd name="connsiteY184" fmla="*/ 169703 h 172561"/>
              <a:gd name="connsiteX185" fmla="*/ 862012 w 1371600"/>
              <a:gd name="connsiteY185" fmla="*/ 101124 h 172561"/>
              <a:gd name="connsiteX186" fmla="*/ 856297 w 1371600"/>
              <a:gd name="connsiteY186" fmla="*/ 100171 h 172561"/>
              <a:gd name="connsiteX187" fmla="*/ 1256347 w 1371600"/>
              <a:gd name="connsiteY187" fmla="*/ 72549 h 172561"/>
              <a:gd name="connsiteX188" fmla="*/ 1254442 w 1371600"/>
              <a:gd name="connsiteY188" fmla="*/ 79217 h 172561"/>
              <a:gd name="connsiteX189" fmla="*/ 1268730 w 1371600"/>
              <a:gd name="connsiteY189" fmla="*/ 86837 h 172561"/>
              <a:gd name="connsiteX190" fmla="*/ 1283017 w 1371600"/>
              <a:gd name="connsiteY190" fmla="*/ 78264 h 172561"/>
              <a:gd name="connsiteX191" fmla="*/ 1269683 w 1371600"/>
              <a:gd name="connsiteY191" fmla="*/ 72549 h 172561"/>
              <a:gd name="connsiteX192" fmla="*/ 179070 w 1371600"/>
              <a:gd name="connsiteY192" fmla="*/ 66834 h 172561"/>
              <a:gd name="connsiteX193" fmla="*/ 282893 w 1371600"/>
              <a:gd name="connsiteY193" fmla="*/ 66834 h 172561"/>
              <a:gd name="connsiteX194" fmla="*/ 277178 w 1371600"/>
              <a:gd name="connsiteY194" fmla="*/ 104934 h 172561"/>
              <a:gd name="connsiteX195" fmla="*/ 173355 w 1371600"/>
              <a:gd name="connsiteY195" fmla="*/ 104934 h 172561"/>
              <a:gd name="connsiteX196" fmla="*/ 1336357 w 1371600"/>
              <a:gd name="connsiteY196" fmla="*/ 49688 h 172561"/>
              <a:gd name="connsiteX197" fmla="*/ 1324927 w 1371600"/>
              <a:gd name="connsiteY197" fmla="*/ 59214 h 172561"/>
              <a:gd name="connsiteX198" fmla="*/ 1331594 w 1371600"/>
              <a:gd name="connsiteY198" fmla="*/ 66834 h 172561"/>
              <a:gd name="connsiteX199" fmla="*/ 1341119 w 1371600"/>
              <a:gd name="connsiteY199" fmla="*/ 57309 h 172561"/>
              <a:gd name="connsiteX200" fmla="*/ 1341119 w 1371600"/>
              <a:gd name="connsiteY200" fmla="*/ 49688 h 172561"/>
              <a:gd name="connsiteX201" fmla="*/ 96203 w 1371600"/>
              <a:gd name="connsiteY201" fmla="*/ 43021 h 172561"/>
              <a:gd name="connsiteX202" fmla="*/ 71438 w 1371600"/>
              <a:gd name="connsiteY202" fmla="*/ 100171 h 172561"/>
              <a:gd name="connsiteX203" fmla="*/ 108585 w 1371600"/>
              <a:gd name="connsiteY203" fmla="*/ 100171 h 172561"/>
              <a:gd name="connsiteX204" fmla="*/ 519112 w 1371600"/>
              <a:gd name="connsiteY204" fmla="*/ 37306 h 172561"/>
              <a:gd name="connsiteX205" fmla="*/ 467677 w 1371600"/>
              <a:gd name="connsiteY205" fmla="*/ 80168 h 172561"/>
              <a:gd name="connsiteX206" fmla="*/ 493395 w 1371600"/>
              <a:gd name="connsiteY206" fmla="*/ 134461 h 172561"/>
              <a:gd name="connsiteX207" fmla="*/ 544830 w 1371600"/>
              <a:gd name="connsiteY207" fmla="*/ 91598 h 172561"/>
              <a:gd name="connsiteX208" fmla="*/ 519112 w 1371600"/>
              <a:gd name="connsiteY208" fmla="*/ 37306 h 172561"/>
              <a:gd name="connsiteX209" fmla="*/ 1093469 w 1371600"/>
              <a:gd name="connsiteY209" fmla="*/ 26829 h 172561"/>
              <a:gd name="connsiteX210" fmla="*/ 1082039 w 1371600"/>
              <a:gd name="connsiteY210" fmla="*/ 42069 h 172561"/>
              <a:gd name="connsiteX211" fmla="*/ 1102994 w 1371600"/>
              <a:gd name="connsiteY211" fmla="*/ 42069 h 172561"/>
              <a:gd name="connsiteX212" fmla="*/ 1102994 w 1371600"/>
              <a:gd name="connsiteY212" fmla="*/ 40163 h 172561"/>
              <a:gd name="connsiteX213" fmla="*/ 1093469 w 1371600"/>
              <a:gd name="connsiteY213" fmla="*/ 26829 h 172561"/>
              <a:gd name="connsiteX214" fmla="*/ 945833 w 1371600"/>
              <a:gd name="connsiteY214" fmla="*/ 26828 h 172561"/>
              <a:gd name="connsiteX215" fmla="*/ 934402 w 1371600"/>
              <a:gd name="connsiteY215" fmla="*/ 42068 h 172561"/>
              <a:gd name="connsiteX216" fmla="*/ 955358 w 1371600"/>
              <a:gd name="connsiteY216" fmla="*/ 42068 h 172561"/>
              <a:gd name="connsiteX217" fmla="*/ 955358 w 1371600"/>
              <a:gd name="connsiteY217" fmla="*/ 40163 h 172561"/>
              <a:gd name="connsiteX218" fmla="*/ 945833 w 1371600"/>
              <a:gd name="connsiteY218" fmla="*/ 26828 h 172561"/>
              <a:gd name="connsiteX219" fmla="*/ 1267778 w 1371600"/>
              <a:gd name="connsiteY219" fmla="*/ 25877 h 172561"/>
              <a:gd name="connsiteX220" fmla="*/ 1258253 w 1371600"/>
              <a:gd name="connsiteY220" fmla="*/ 38259 h 172561"/>
              <a:gd name="connsiteX221" fmla="*/ 1267778 w 1371600"/>
              <a:gd name="connsiteY221" fmla="*/ 51594 h 172561"/>
              <a:gd name="connsiteX222" fmla="*/ 1276350 w 1371600"/>
              <a:gd name="connsiteY222" fmla="*/ 38259 h 172561"/>
              <a:gd name="connsiteX223" fmla="*/ 1267778 w 1371600"/>
              <a:gd name="connsiteY223" fmla="*/ 25877 h 172561"/>
              <a:gd name="connsiteX224" fmla="*/ 1161097 w 1371600"/>
              <a:gd name="connsiteY224" fmla="*/ 23019 h 172561"/>
              <a:gd name="connsiteX225" fmla="*/ 1177289 w 1371600"/>
              <a:gd name="connsiteY225" fmla="*/ 23019 h 172561"/>
              <a:gd name="connsiteX226" fmla="*/ 1177289 w 1371600"/>
              <a:gd name="connsiteY226" fmla="*/ 66834 h 172561"/>
              <a:gd name="connsiteX227" fmla="*/ 1184910 w 1371600"/>
              <a:gd name="connsiteY227" fmla="*/ 67787 h 172561"/>
              <a:gd name="connsiteX228" fmla="*/ 1184910 w 1371600"/>
              <a:gd name="connsiteY228" fmla="*/ 71597 h 172561"/>
              <a:gd name="connsiteX229" fmla="*/ 1161097 w 1371600"/>
              <a:gd name="connsiteY229" fmla="*/ 71597 h 172561"/>
              <a:gd name="connsiteX230" fmla="*/ 1161097 w 1371600"/>
              <a:gd name="connsiteY230" fmla="*/ 67787 h 172561"/>
              <a:gd name="connsiteX231" fmla="*/ 1168717 w 1371600"/>
              <a:gd name="connsiteY231" fmla="*/ 66834 h 172561"/>
              <a:gd name="connsiteX232" fmla="*/ 1168717 w 1371600"/>
              <a:gd name="connsiteY232" fmla="*/ 27782 h 172561"/>
              <a:gd name="connsiteX233" fmla="*/ 1161097 w 1371600"/>
              <a:gd name="connsiteY233" fmla="*/ 26829 h 172561"/>
              <a:gd name="connsiteX234" fmla="*/ 1145857 w 1371600"/>
              <a:gd name="connsiteY234" fmla="*/ 23019 h 172561"/>
              <a:gd name="connsiteX235" fmla="*/ 1155382 w 1371600"/>
              <a:gd name="connsiteY235" fmla="*/ 31591 h 172561"/>
              <a:gd name="connsiteX236" fmla="*/ 1148714 w 1371600"/>
              <a:gd name="connsiteY236" fmla="*/ 39211 h 172561"/>
              <a:gd name="connsiteX237" fmla="*/ 1142999 w 1371600"/>
              <a:gd name="connsiteY237" fmla="*/ 32544 h 172561"/>
              <a:gd name="connsiteX238" fmla="*/ 1145857 w 1371600"/>
              <a:gd name="connsiteY238" fmla="*/ 30639 h 172561"/>
              <a:gd name="connsiteX239" fmla="*/ 1145857 w 1371600"/>
              <a:gd name="connsiteY239" fmla="*/ 29686 h 172561"/>
              <a:gd name="connsiteX240" fmla="*/ 1142999 w 1371600"/>
              <a:gd name="connsiteY240" fmla="*/ 27782 h 172561"/>
              <a:gd name="connsiteX241" fmla="*/ 1133474 w 1371600"/>
              <a:gd name="connsiteY241" fmla="*/ 40164 h 172561"/>
              <a:gd name="connsiteX242" fmla="*/ 1133474 w 1371600"/>
              <a:gd name="connsiteY242" fmla="*/ 66834 h 172561"/>
              <a:gd name="connsiteX243" fmla="*/ 1142999 w 1371600"/>
              <a:gd name="connsiteY243" fmla="*/ 67787 h 172561"/>
              <a:gd name="connsiteX244" fmla="*/ 1142999 w 1371600"/>
              <a:gd name="connsiteY244" fmla="*/ 71597 h 172561"/>
              <a:gd name="connsiteX245" fmla="*/ 1117282 w 1371600"/>
              <a:gd name="connsiteY245" fmla="*/ 71597 h 172561"/>
              <a:gd name="connsiteX246" fmla="*/ 1117282 w 1371600"/>
              <a:gd name="connsiteY246" fmla="*/ 67787 h 172561"/>
              <a:gd name="connsiteX247" fmla="*/ 1122997 w 1371600"/>
              <a:gd name="connsiteY247" fmla="*/ 66834 h 172561"/>
              <a:gd name="connsiteX248" fmla="*/ 1122997 w 1371600"/>
              <a:gd name="connsiteY248" fmla="*/ 28734 h 172561"/>
              <a:gd name="connsiteX249" fmla="*/ 1117282 w 1371600"/>
              <a:gd name="connsiteY249" fmla="*/ 27782 h 172561"/>
              <a:gd name="connsiteX250" fmla="*/ 1117282 w 1371600"/>
              <a:gd name="connsiteY250" fmla="*/ 23971 h 172561"/>
              <a:gd name="connsiteX251" fmla="*/ 1131570 w 1371600"/>
              <a:gd name="connsiteY251" fmla="*/ 23971 h 172561"/>
              <a:gd name="connsiteX252" fmla="*/ 1132522 w 1371600"/>
              <a:gd name="connsiteY252" fmla="*/ 31591 h 172561"/>
              <a:gd name="connsiteX253" fmla="*/ 1145857 w 1371600"/>
              <a:gd name="connsiteY253" fmla="*/ 23019 h 172561"/>
              <a:gd name="connsiteX254" fmla="*/ 1022985 w 1371600"/>
              <a:gd name="connsiteY254" fmla="*/ 23019 h 172561"/>
              <a:gd name="connsiteX255" fmla="*/ 1043940 w 1371600"/>
              <a:gd name="connsiteY255" fmla="*/ 23019 h 172561"/>
              <a:gd name="connsiteX256" fmla="*/ 1043940 w 1371600"/>
              <a:gd name="connsiteY256" fmla="*/ 26829 h 172561"/>
              <a:gd name="connsiteX257" fmla="*/ 1037273 w 1371600"/>
              <a:gd name="connsiteY257" fmla="*/ 27782 h 172561"/>
              <a:gd name="connsiteX258" fmla="*/ 1048702 w 1371600"/>
              <a:gd name="connsiteY258" fmla="*/ 61119 h 172561"/>
              <a:gd name="connsiteX259" fmla="*/ 1059180 w 1371600"/>
              <a:gd name="connsiteY259" fmla="*/ 27782 h 172561"/>
              <a:gd name="connsiteX260" fmla="*/ 1052512 w 1371600"/>
              <a:gd name="connsiteY260" fmla="*/ 26829 h 172561"/>
              <a:gd name="connsiteX261" fmla="*/ 1052512 w 1371600"/>
              <a:gd name="connsiteY261" fmla="*/ 23019 h 172561"/>
              <a:gd name="connsiteX262" fmla="*/ 1069658 w 1371600"/>
              <a:gd name="connsiteY262" fmla="*/ 23019 h 172561"/>
              <a:gd name="connsiteX263" fmla="*/ 1069658 w 1371600"/>
              <a:gd name="connsiteY263" fmla="*/ 26829 h 172561"/>
              <a:gd name="connsiteX264" fmla="*/ 1064895 w 1371600"/>
              <a:gd name="connsiteY264" fmla="*/ 27782 h 172561"/>
              <a:gd name="connsiteX265" fmla="*/ 1049655 w 1371600"/>
              <a:gd name="connsiteY265" fmla="*/ 71597 h 172561"/>
              <a:gd name="connsiteX266" fmla="*/ 1042035 w 1371600"/>
              <a:gd name="connsiteY266" fmla="*/ 71597 h 172561"/>
              <a:gd name="connsiteX267" fmla="*/ 1026795 w 1371600"/>
              <a:gd name="connsiteY267" fmla="*/ 27782 h 172561"/>
              <a:gd name="connsiteX268" fmla="*/ 1022985 w 1371600"/>
              <a:gd name="connsiteY268" fmla="*/ 26829 h 172561"/>
              <a:gd name="connsiteX269" fmla="*/ 998220 w 1371600"/>
              <a:gd name="connsiteY269" fmla="*/ 23019 h 172561"/>
              <a:gd name="connsiteX270" fmla="*/ 1014412 w 1371600"/>
              <a:gd name="connsiteY270" fmla="*/ 23019 h 172561"/>
              <a:gd name="connsiteX271" fmla="*/ 1014412 w 1371600"/>
              <a:gd name="connsiteY271" fmla="*/ 66834 h 172561"/>
              <a:gd name="connsiteX272" fmla="*/ 1022033 w 1371600"/>
              <a:gd name="connsiteY272" fmla="*/ 67787 h 172561"/>
              <a:gd name="connsiteX273" fmla="*/ 1022033 w 1371600"/>
              <a:gd name="connsiteY273" fmla="*/ 71597 h 172561"/>
              <a:gd name="connsiteX274" fmla="*/ 998220 w 1371600"/>
              <a:gd name="connsiteY274" fmla="*/ 71597 h 172561"/>
              <a:gd name="connsiteX275" fmla="*/ 998220 w 1371600"/>
              <a:gd name="connsiteY275" fmla="*/ 67787 h 172561"/>
              <a:gd name="connsiteX276" fmla="*/ 1004887 w 1371600"/>
              <a:gd name="connsiteY276" fmla="*/ 66834 h 172561"/>
              <a:gd name="connsiteX277" fmla="*/ 1004887 w 1371600"/>
              <a:gd name="connsiteY277" fmla="*/ 27782 h 172561"/>
              <a:gd name="connsiteX278" fmla="*/ 998220 w 1371600"/>
              <a:gd name="connsiteY278" fmla="*/ 26829 h 172561"/>
              <a:gd name="connsiteX279" fmla="*/ 944880 w 1371600"/>
              <a:gd name="connsiteY279" fmla="*/ 23018 h 172561"/>
              <a:gd name="connsiteX280" fmla="*/ 962977 w 1371600"/>
              <a:gd name="connsiteY280" fmla="*/ 43973 h 172561"/>
              <a:gd name="connsiteX281" fmla="*/ 962977 w 1371600"/>
              <a:gd name="connsiteY281" fmla="*/ 47783 h 172561"/>
              <a:gd name="connsiteX282" fmla="*/ 933450 w 1371600"/>
              <a:gd name="connsiteY282" fmla="*/ 47783 h 172561"/>
              <a:gd name="connsiteX283" fmla="*/ 946785 w 1371600"/>
              <a:gd name="connsiteY283" fmla="*/ 66833 h 172561"/>
              <a:gd name="connsiteX284" fmla="*/ 959167 w 1371600"/>
              <a:gd name="connsiteY284" fmla="*/ 58261 h 172561"/>
              <a:gd name="connsiteX285" fmla="*/ 962977 w 1371600"/>
              <a:gd name="connsiteY285" fmla="*/ 60166 h 172561"/>
              <a:gd name="connsiteX286" fmla="*/ 944880 w 1371600"/>
              <a:gd name="connsiteY286" fmla="*/ 72548 h 172561"/>
              <a:gd name="connsiteX287" fmla="*/ 923925 w 1371600"/>
              <a:gd name="connsiteY287" fmla="*/ 47783 h 172561"/>
              <a:gd name="connsiteX288" fmla="*/ 944880 w 1371600"/>
              <a:gd name="connsiteY288" fmla="*/ 23018 h 172561"/>
              <a:gd name="connsiteX289" fmla="*/ 1333499 w 1371600"/>
              <a:gd name="connsiteY289" fmla="*/ 22066 h 172561"/>
              <a:gd name="connsiteX290" fmla="*/ 1350644 w 1371600"/>
              <a:gd name="connsiteY290" fmla="*/ 40163 h 172561"/>
              <a:gd name="connsiteX291" fmla="*/ 1350644 w 1371600"/>
              <a:gd name="connsiteY291" fmla="*/ 63024 h 172561"/>
              <a:gd name="connsiteX292" fmla="*/ 1353502 w 1371600"/>
              <a:gd name="connsiteY292" fmla="*/ 68739 h 172561"/>
              <a:gd name="connsiteX293" fmla="*/ 1356359 w 1371600"/>
              <a:gd name="connsiteY293" fmla="*/ 67786 h 172561"/>
              <a:gd name="connsiteX294" fmla="*/ 1357312 w 1371600"/>
              <a:gd name="connsiteY294" fmla="*/ 70644 h 172561"/>
              <a:gd name="connsiteX295" fmla="*/ 1350644 w 1371600"/>
              <a:gd name="connsiteY295" fmla="*/ 72549 h 172561"/>
              <a:gd name="connsiteX296" fmla="*/ 1342072 w 1371600"/>
              <a:gd name="connsiteY296" fmla="*/ 65881 h 172561"/>
              <a:gd name="connsiteX297" fmla="*/ 1328737 w 1371600"/>
              <a:gd name="connsiteY297" fmla="*/ 73501 h 172561"/>
              <a:gd name="connsiteX298" fmla="*/ 1315402 w 1371600"/>
              <a:gd name="connsiteY298" fmla="*/ 61119 h 172561"/>
              <a:gd name="connsiteX299" fmla="*/ 1335404 w 1371600"/>
              <a:gd name="connsiteY299" fmla="*/ 46831 h 172561"/>
              <a:gd name="connsiteX300" fmla="*/ 1342072 w 1371600"/>
              <a:gd name="connsiteY300" fmla="*/ 46831 h 172561"/>
              <a:gd name="connsiteX301" fmla="*/ 1342072 w 1371600"/>
              <a:gd name="connsiteY301" fmla="*/ 40163 h 172561"/>
              <a:gd name="connsiteX302" fmla="*/ 1332547 w 1371600"/>
              <a:gd name="connsiteY302" fmla="*/ 26829 h 172561"/>
              <a:gd name="connsiteX303" fmla="*/ 1324927 w 1371600"/>
              <a:gd name="connsiteY303" fmla="*/ 30639 h 172561"/>
              <a:gd name="connsiteX304" fmla="*/ 1324927 w 1371600"/>
              <a:gd name="connsiteY304" fmla="*/ 31591 h 172561"/>
              <a:gd name="connsiteX305" fmla="*/ 1327784 w 1371600"/>
              <a:gd name="connsiteY305" fmla="*/ 31591 h 172561"/>
              <a:gd name="connsiteX306" fmla="*/ 1328737 w 1371600"/>
              <a:gd name="connsiteY306" fmla="*/ 35401 h 172561"/>
              <a:gd name="connsiteX307" fmla="*/ 1323022 w 1371600"/>
              <a:gd name="connsiteY307" fmla="*/ 40163 h 172561"/>
              <a:gd name="connsiteX308" fmla="*/ 1317307 w 1371600"/>
              <a:gd name="connsiteY308" fmla="*/ 34449 h 172561"/>
              <a:gd name="connsiteX309" fmla="*/ 1333499 w 1371600"/>
              <a:gd name="connsiteY309" fmla="*/ 22066 h 172561"/>
              <a:gd name="connsiteX310" fmla="*/ 1222057 w 1371600"/>
              <a:gd name="connsiteY310" fmla="*/ 22066 h 172561"/>
              <a:gd name="connsiteX311" fmla="*/ 1236345 w 1371600"/>
              <a:gd name="connsiteY311" fmla="*/ 38259 h 172561"/>
              <a:gd name="connsiteX312" fmla="*/ 1236345 w 1371600"/>
              <a:gd name="connsiteY312" fmla="*/ 66834 h 172561"/>
              <a:gd name="connsiteX313" fmla="*/ 1243965 w 1371600"/>
              <a:gd name="connsiteY313" fmla="*/ 67786 h 172561"/>
              <a:gd name="connsiteX314" fmla="*/ 1243965 w 1371600"/>
              <a:gd name="connsiteY314" fmla="*/ 72549 h 172561"/>
              <a:gd name="connsiteX315" fmla="*/ 1222057 w 1371600"/>
              <a:gd name="connsiteY315" fmla="*/ 72549 h 172561"/>
              <a:gd name="connsiteX316" fmla="*/ 1222057 w 1371600"/>
              <a:gd name="connsiteY316" fmla="*/ 68739 h 172561"/>
              <a:gd name="connsiteX317" fmla="*/ 1227772 w 1371600"/>
              <a:gd name="connsiteY317" fmla="*/ 67786 h 172561"/>
              <a:gd name="connsiteX318" fmla="*/ 1227772 w 1371600"/>
              <a:gd name="connsiteY318" fmla="*/ 39211 h 172561"/>
              <a:gd name="connsiteX319" fmla="*/ 1219200 w 1371600"/>
              <a:gd name="connsiteY319" fmla="*/ 28734 h 172561"/>
              <a:gd name="connsiteX320" fmla="*/ 1206817 w 1371600"/>
              <a:gd name="connsiteY320" fmla="*/ 41116 h 172561"/>
              <a:gd name="connsiteX321" fmla="*/ 1206817 w 1371600"/>
              <a:gd name="connsiteY321" fmla="*/ 66834 h 172561"/>
              <a:gd name="connsiteX322" fmla="*/ 1212532 w 1371600"/>
              <a:gd name="connsiteY322" fmla="*/ 67786 h 172561"/>
              <a:gd name="connsiteX323" fmla="*/ 1213485 w 1371600"/>
              <a:gd name="connsiteY323" fmla="*/ 67786 h 172561"/>
              <a:gd name="connsiteX324" fmla="*/ 1213485 w 1371600"/>
              <a:gd name="connsiteY324" fmla="*/ 71596 h 172561"/>
              <a:gd name="connsiteX325" fmla="*/ 1191577 w 1371600"/>
              <a:gd name="connsiteY325" fmla="*/ 71596 h 172561"/>
              <a:gd name="connsiteX326" fmla="*/ 1191577 w 1371600"/>
              <a:gd name="connsiteY326" fmla="*/ 67786 h 172561"/>
              <a:gd name="connsiteX327" fmla="*/ 1197292 w 1371600"/>
              <a:gd name="connsiteY327" fmla="*/ 66834 h 172561"/>
              <a:gd name="connsiteX328" fmla="*/ 1197292 w 1371600"/>
              <a:gd name="connsiteY328" fmla="*/ 27781 h 172561"/>
              <a:gd name="connsiteX329" fmla="*/ 1191577 w 1371600"/>
              <a:gd name="connsiteY329" fmla="*/ 26829 h 172561"/>
              <a:gd name="connsiteX330" fmla="*/ 1191577 w 1371600"/>
              <a:gd name="connsiteY330" fmla="*/ 23019 h 172561"/>
              <a:gd name="connsiteX331" fmla="*/ 1204912 w 1371600"/>
              <a:gd name="connsiteY331" fmla="*/ 23019 h 172561"/>
              <a:gd name="connsiteX332" fmla="*/ 1205865 w 1371600"/>
              <a:gd name="connsiteY332" fmla="*/ 31591 h 172561"/>
              <a:gd name="connsiteX333" fmla="*/ 1222057 w 1371600"/>
              <a:gd name="connsiteY333" fmla="*/ 22066 h 172561"/>
              <a:gd name="connsiteX334" fmla="*/ 1094422 w 1371600"/>
              <a:gd name="connsiteY334" fmla="*/ 22066 h 172561"/>
              <a:gd name="connsiteX335" fmla="*/ 1111566 w 1371600"/>
              <a:gd name="connsiteY335" fmla="*/ 43974 h 172561"/>
              <a:gd name="connsiteX336" fmla="*/ 1111566 w 1371600"/>
              <a:gd name="connsiteY336" fmla="*/ 47784 h 172561"/>
              <a:gd name="connsiteX337" fmla="*/ 1082039 w 1371600"/>
              <a:gd name="connsiteY337" fmla="*/ 47784 h 172561"/>
              <a:gd name="connsiteX338" fmla="*/ 1095374 w 1371600"/>
              <a:gd name="connsiteY338" fmla="*/ 66834 h 172561"/>
              <a:gd name="connsiteX339" fmla="*/ 1107757 w 1371600"/>
              <a:gd name="connsiteY339" fmla="*/ 58261 h 172561"/>
              <a:gd name="connsiteX340" fmla="*/ 1111566 w 1371600"/>
              <a:gd name="connsiteY340" fmla="*/ 60166 h 172561"/>
              <a:gd name="connsiteX341" fmla="*/ 1093469 w 1371600"/>
              <a:gd name="connsiteY341" fmla="*/ 72549 h 172561"/>
              <a:gd name="connsiteX342" fmla="*/ 1072514 w 1371600"/>
              <a:gd name="connsiteY342" fmla="*/ 47784 h 172561"/>
              <a:gd name="connsiteX343" fmla="*/ 1094422 w 1371600"/>
              <a:gd name="connsiteY343" fmla="*/ 22066 h 172561"/>
              <a:gd name="connsiteX344" fmla="*/ 1287780 w 1371600"/>
              <a:gd name="connsiteY344" fmla="*/ 19209 h 172561"/>
              <a:gd name="connsiteX345" fmla="*/ 1290637 w 1371600"/>
              <a:gd name="connsiteY345" fmla="*/ 20161 h 172561"/>
              <a:gd name="connsiteX346" fmla="*/ 1290637 w 1371600"/>
              <a:gd name="connsiteY346" fmla="*/ 27782 h 172561"/>
              <a:gd name="connsiteX347" fmla="*/ 1282065 w 1371600"/>
              <a:gd name="connsiteY347" fmla="*/ 28734 h 172561"/>
              <a:gd name="connsiteX348" fmla="*/ 1286828 w 1371600"/>
              <a:gd name="connsiteY348" fmla="*/ 40164 h 172561"/>
              <a:gd name="connsiteX349" fmla="*/ 1268730 w 1371600"/>
              <a:gd name="connsiteY349" fmla="*/ 57309 h 172561"/>
              <a:gd name="connsiteX350" fmla="*/ 1263015 w 1371600"/>
              <a:gd name="connsiteY350" fmla="*/ 56357 h 172561"/>
              <a:gd name="connsiteX351" fmla="*/ 1258253 w 1371600"/>
              <a:gd name="connsiteY351" fmla="*/ 62072 h 172561"/>
              <a:gd name="connsiteX352" fmla="*/ 1262062 w 1371600"/>
              <a:gd name="connsiteY352" fmla="*/ 63977 h 172561"/>
              <a:gd name="connsiteX353" fmla="*/ 1270635 w 1371600"/>
              <a:gd name="connsiteY353" fmla="*/ 63977 h 172561"/>
              <a:gd name="connsiteX354" fmla="*/ 1289685 w 1371600"/>
              <a:gd name="connsiteY354" fmla="*/ 76359 h 172561"/>
              <a:gd name="connsiteX355" fmla="*/ 1265872 w 1371600"/>
              <a:gd name="connsiteY355" fmla="*/ 91599 h 172561"/>
              <a:gd name="connsiteX356" fmla="*/ 1245870 w 1371600"/>
              <a:gd name="connsiteY356" fmla="*/ 80169 h 172561"/>
              <a:gd name="connsiteX357" fmla="*/ 1252537 w 1371600"/>
              <a:gd name="connsiteY357" fmla="*/ 70644 h 172561"/>
              <a:gd name="connsiteX358" fmla="*/ 1249680 w 1371600"/>
              <a:gd name="connsiteY358" fmla="*/ 64929 h 172561"/>
              <a:gd name="connsiteX359" fmla="*/ 1258253 w 1371600"/>
              <a:gd name="connsiteY359" fmla="*/ 53499 h 172561"/>
              <a:gd name="connsiteX360" fmla="*/ 1249680 w 1371600"/>
              <a:gd name="connsiteY360" fmla="*/ 39212 h 172561"/>
              <a:gd name="connsiteX361" fmla="*/ 1268730 w 1371600"/>
              <a:gd name="connsiteY361" fmla="*/ 21114 h 172561"/>
              <a:gd name="connsiteX362" fmla="*/ 1279208 w 1371600"/>
              <a:gd name="connsiteY362" fmla="*/ 23972 h 172561"/>
              <a:gd name="connsiteX363" fmla="*/ 1287780 w 1371600"/>
              <a:gd name="connsiteY363" fmla="*/ 19209 h 172561"/>
              <a:gd name="connsiteX364" fmla="*/ 874395 w 1371600"/>
              <a:gd name="connsiteY364" fmla="*/ 7779 h 172561"/>
              <a:gd name="connsiteX365" fmla="*/ 874395 w 1371600"/>
              <a:gd name="connsiteY365" fmla="*/ 66834 h 172561"/>
              <a:gd name="connsiteX366" fmla="*/ 878205 w 1371600"/>
              <a:gd name="connsiteY366" fmla="*/ 66834 h 172561"/>
              <a:gd name="connsiteX367" fmla="*/ 905827 w 1371600"/>
              <a:gd name="connsiteY367" fmla="*/ 36354 h 172561"/>
              <a:gd name="connsiteX368" fmla="*/ 877252 w 1371600"/>
              <a:gd name="connsiteY368" fmla="*/ 7779 h 172561"/>
              <a:gd name="connsiteX369" fmla="*/ 857250 w 1371600"/>
              <a:gd name="connsiteY369" fmla="*/ 3016 h 172561"/>
              <a:gd name="connsiteX370" fmla="*/ 880110 w 1371600"/>
              <a:gd name="connsiteY370" fmla="*/ 3016 h 172561"/>
              <a:gd name="connsiteX371" fmla="*/ 917258 w 1371600"/>
              <a:gd name="connsiteY371" fmla="*/ 36354 h 172561"/>
              <a:gd name="connsiteX372" fmla="*/ 878205 w 1371600"/>
              <a:gd name="connsiteY372" fmla="*/ 71596 h 172561"/>
              <a:gd name="connsiteX373" fmla="*/ 857250 w 1371600"/>
              <a:gd name="connsiteY373" fmla="*/ 71596 h 172561"/>
              <a:gd name="connsiteX374" fmla="*/ 857250 w 1371600"/>
              <a:gd name="connsiteY374" fmla="*/ 67786 h 172561"/>
              <a:gd name="connsiteX375" fmla="*/ 864870 w 1371600"/>
              <a:gd name="connsiteY375" fmla="*/ 66834 h 172561"/>
              <a:gd name="connsiteX376" fmla="*/ 864870 w 1371600"/>
              <a:gd name="connsiteY376" fmla="*/ 7779 h 172561"/>
              <a:gd name="connsiteX377" fmla="*/ 857250 w 1371600"/>
              <a:gd name="connsiteY377" fmla="*/ 6826 h 172561"/>
              <a:gd name="connsiteX378" fmla="*/ 624840 w 1371600"/>
              <a:gd name="connsiteY378" fmla="*/ 3016 h 172561"/>
              <a:gd name="connsiteX379" fmla="*/ 662940 w 1371600"/>
              <a:gd name="connsiteY379" fmla="*/ 3016 h 172561"/>
              <a:gd name="connsiteX380" fmla="*/ 681990 w 1371600"/>
              <a:gd name="connsiteY380" fmla="*/ 96361 h 172561"/>
              <a:gd name="connsiteX381" fmla="*/ 730567 w 1371600"/>
              <a:gd name="connsiteY381" fmla="*/ 3016 h 172561"/>
              <a:gd name="connsiteX382" fmla="*/ 768667 w 1371600"/>
              <a:gd name="connsiteY382" fmla="*/ 3016 h 172561"/>
              <a:gd name="connsiteX383" fmla="*/ 771525 w 1371600"/>
              <a:gd name="connsiteY383" fmla="*/ 168751 h 172561"/>
              <a:gd name="connsiteX384" fmla="*/ 730567 w 1371600"/>
              <a:gd name="connsiteY384" fmla="*/ 168751 h 172561"/>
              <a:gd name="connsiteX385" fmla="*/ 730567 w 1371600"/>
              <a:gd name="connsiteY385" fmla="*/ 71596 h 172561"/>
              <a:gd name="connsiteX386" fmla="*/ 681990 w 1371600"/>
              <a:gd name="connsiteY386" fmla="*/ 168751 h 172561"/>
              <a:gd name="connsiteX387" fmla="*/ 660082 w 1371600"/>
              <a:gd name="connsiteY387" fmla="*/ 168751 h 172561"/>
              <a:gd name="connsiteX388" fmla="*/ 642937 w 1371600"/>
              <a:gd name="connsiteY388" fmla="*/ 71596 h 172561"/>
              <a:gd name="connsiteX389" fmla="*/ 614362 w 1371600"/>
              <a:gd name="connsiteY389" fmla="*/ 168751 h 172561"/>
              <a:gd name="connsiteX390" fmla="*/ 572452 w 1371600"/>
              <a:gd name="connsiteY390" fmla="*/ 168751 h 172561"/>
              <a:gd name="connsiteX391" fmla="*/ 188595 w 1371600"/>
              <a:gd name="connsiteY391" fmla="*/ 3016 h 172561"/>
              <a:gd name="connsiteX392" fmla="*/ 306705 w 1371600"/>
              <a:gd name="connsiteY392" fmla="*/ 3016 h 172561"/>
              <a:gd name="connsiteX393" fmla="*/ 300990 w 1371600"/>
              <a:gd name="connsiteY393" fmla="*/ 42069 h 172561"/>
              <a:gd name="connsiteX394" fmla="*/ 182880 w 1371600"/>
              <a:gd name="connsiteY394" fmla="*/ 42069 h 172561"/>
              <a:gd name="connsiteX395" fmla="*/ 79058 w 1371600"/>
              <a:gd name="connsiteY395" fmla="*/ 3016 h 172561"/>
              <a:gd name="connsiteX396" fmla="*/ 124778 w 1371600"/>
              <a:gd name="connsiteY396" fmla="*/ 3016 h 172561"/>
              <a:gd name="connsiteX397" fmla="*/ 161925 w 1371600"/>
              <a:gd name="connsiteY397" fmla="*/ 168751 h 172561"/>
              <a:gd name="connsiteX398" fmla="*/ 121920 w 1371600"/>
              <a:gd name="connsiteY398" fmla="*/ 168751 h 172561"/>
              <a:gd name="connsiteX399" fmla="*/ 115253 w 1371600"/>
              <a:gd name="connsiteY399" fmla="*/ 136366 h 172561"/>
              <a:gd name="connsiteX400" fmla="*/ 55245 w 1371600"/>
              <a:gd name="connsiteY400" fmla="*/ 136366 h 172561"/>
              <a:gd name="connsiteX401" fmla="*/ 41910 w 1371600"/>
              <a:gd name="connsiteY401" fmla="*/ 168751 h 172561"/>
              <a:gd name="connsiteX402" fmla="*/ 0 w 1371600"/>
              <a:gd name="connsiteY402" fmla="*/ 168751 h 172561"/>
              <a:gd name="connsiteX403" fmla="*/ 1175385 w 1371600"/>
              <a:gd name="connsiteY403" fmla="*/ 2064 h 172561"/>
              <a:gd name="connsiteX404" fmla="*/ 1182052 w 1371600"/>
              <a:gd name="connsiteY404" fmla="*/ 7779 h 172561"/>
              <a:gd name="connsiteX405" fmla="*/ 1176337 w 1371600"/>
              <a:gd name="connsiteY405" fmla="*/ 13494 h 172561"/>
              <a:gd name="connsiteX406" fmla="*/ 1169670 w 1371600"/>
              <a:gd name="connsiteY406" fmla="*/ 7779 h 172561"/>
              <a:gd name="connsiteX407" fmla="*/ 1175385 w 1371600"/>
              <a:gd name="connsiteY407" fmla="*/ 2064 h 172561"/>
              <a:gd name="connsiteX408" fmla="*/ 1009650 w 1371600"/>
              <a:gd name="connsiteY408" fmla="*/ 2064 h 172561"/>
              <a:gd name="connsiteX409" fmla="*/ 1016317 w 1371600"/>
              <a:gd name="connsiteY409" fmla="*/ 7779 h 172561"/>
              <a:gd name="connsiteX410" fmla="*/ 1010602 w 1371600"/>
              <a:gd name="connsiteY410" fmla="*/ 13494 h 172561"/>
              <a:gd name="connsiteX411" fmla="*/ 1003935 w 1371600"/>
              <a:gd name="connsiteY411" fmla="*/ 7779 h 172561"/>
              <a:gd name="connsiteX412" fmla="*/ 1009650 w 1371600"/>
              <a:gd name="connsiteY412" fmla="*/ 2064 h 172561"/>
              <a:gd name="connsiteX413" fmla="*/ 384810 w 1371600"/>
              <a:gd name="connsiteY413" fmla="*/ 1111 h 172561"/>
              <a:gd name="connsiteX414" fmla="*/ 433387 w 1371600"/>
              <a:gd name="connsiteY414" fmla="*/ 14446 h 172561"/>
              <a:gd name="connsiteX415" fmla="*/ 425767 w 1371600"/>
              <a:gd name="connsiteY415" fmla="*/ 53499 h 172561"/>
              <a:gd name="connsiteX416" fmla="*/ 388620 w 1371600"/>
              <a:gd name="connsiteY416" fmla="*/ 40164 h 172561"/>
              <a:gd name="connsiteX417" fmla="*/ 337185 w 1371600"/>
              <a:gd name="connsiteY417" fmla="*/ 87789 h 172561"/>
              <a:gd name="connsiteX418" fmla="*/ 380047 w 1371600"/>
              <a:gd name="connsiteY418" fmla="*/ 132556 h 172561"/>
              <a:gd name="connsiteX419" fmla="*/ 416242 w 1371600"/>
              <a:gd name="connsiteY419" fmla="*/ 126841 h 172561"/>
              <a:gd name="connsiteX420" fmla="*/ 410527 w 1371600"/>
              <a:gd name="connsiteY420" fmla="*/ 166846 h 172561"/>
              <a:gd name="connsiteX421" fmla="*/ 373380 w 1371600"/>
              <a:gd name="connsiteY421" fmla="*/ 172561 h 172561"/>
              <a:gd name="connsiteX422" fmla="*/ 295275 w 1371600"/>
              <a:gd name="connsiteY422" fmla="*/ 90646 h 172561"/>
              <a:gd name="connsiteX423" fmla="*/ 384810 w 1371600"/>
              <a:gd name="connsiteY423" fmla="*/ 1111 h 172561"/>
              <a:gd name="connsiteX424" fmla="*/ 968692 w 1371600"/>
              <a:gd name="connsiteY424" fmla="*/ 159 h 172561"/>
              <a:gd name="connsiteX425" fmla="*/ 984885 w 1371600"/>
              <a:gd name="connsiteY425" fmla="*/ 159 h 172561"/>
              <a:gd name="connsiteX426" fmla="*/ 984885 w 1371600"/>
              <a:gd name="connsiteY426" fmla="*/ 66834 h 172561"/>
              <a:gd name="connsiteX427" fmla="*/ 992505 w 1371600"/>
              <a:gd name="connsiteY427" fmla="*/ 67787 h 172561"/>
              <a:gd name="connsiteX428" fmla="*/ 992505 w 1371600"/>
              <a:gd name="connsiteY428" fmla="*/ 71597 h 172561"/>
              <a:gd name="connsiteX429" fmla="*/ 968692 w 1371600"/>
              <a:gd name="connsiteY429" fmla="*/ 71597 h 172561"/>
              <a:gd name="connsiteX430" fmla="*/ 968692 w 1371600"/>
              <a:gd name="connsiteY430" fmla="*/ 67787 h 172561"/>
              <a:gd name="connsiteX431" fmla="*/ 975360 w 1371600"/>
              <a:gd name="connsiteY431" fmla="*/ 66834 h 172561"/>
              <a:gd name="connsiteX432" fmla="*/ 975360 w 1371600"/>
              <a:gd name="connsiteY432" fmla="*/ 4922 h 172561"/>
              <a:gd name="connsiteX433" fmla="*/ 968692 w 1371600"/>
              <a:gd name="connsiteY433" fmla="*/ 3969 h 172561"/>
              <a:gd name="connsiteX434" fmla="*/ 517207 w 1371600"/>
              <a:gd name="connsiteY434" fmla="*/ 158 h 172561"/>
              <a:gd name="connsiteX435" fmla="*/ 584835 w 1371600"/>
              <a:gd name="connsiteY435" fmla="*/ 86836 h 172561"/>
              <a:gd name="connsiteX436" fmla="*/ 493395 w 1371600"/>
              <a:gd name="connsiteY436" fmla="*/ 169703 h 172561"/>
              <a:gd name="connsiteX437" fmla="*/ 425767 w 1371600"/>
              <a:gd name="connsiteY437" fmla="*/ 83026 h 172561"/>
              <a:gd name="connsiteX438" fmla="*/ 517207 w 1371600"/>
              <a:gd name="connsiteY438" fmla="*/ 158 h 17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</a:cxnLst>
            <a:rect l="l" t="t" r="r" b="b"/>
            <a:pathLst>
              <a:path w="1371600" h="172561">
                <a:moveTo>
                  <a:pt x="169544" y="129699"/>
                </a:moveTo>
                <a:lnTo>
                  <a:pt x="286702" y="129699"/>
                </a:lnTo>
                <a:lnTo>
                  <a:pt x="280987" y="168752"/>
                </a:lnTo>
                <a:lnTo>
                  <a:pt x="162877" y="168752"/>
                </a:lnTo>
                <a:close/>
                <a:moveTo>
                  <a:pt x="1343977" y="124936"/>
                </a:moveTo>
                <a:cubicBezTo>
                  <a:pt x="1334452" y="124936"/>
                  <a:pt x="1331595" y="132556"/>
                  <a:pt x="1331595" y="144938"/>
                </a:cubicBezTo>
                <a:cubicBezTo>
                  <a:pt x="1331595" y="154464"/>
                  <a:pt x="1333500" y="163989"/>
                  <a:pt x="1343025" y="163989"/>
                </a:cubicBezTo>
                <a:cubicBezTo>
                  <a:pt x="1349692" y="163989"/>
                  <a:pt x="1355407" y="158274"/>
                  <a:pt x="1355407" y="151606"/>
                </a:cubicBezTo>
                <a:lnTo>
                  <a:pt x="1355407" y="136366"/>
                </a:lnTo>
                <a:cubicBezTo>
                  <a:pt x="1355407" y="128746"/>
                  <a:pt x="1349692" y="124936"/>
                  <a:pt x="1343977" y="124936"/>
                </a:cubicBezTo>
                <a:close/>
                <a:moveTo>
                  <a:pt x="884872" y="124936"/>
                </a:moveTo>
                <a:cubicBezTo>
                  <a:pt x="878204" y="124936"/>
                  <a:pt x="872489" y="129699"/>
                  <a:pt x="872489" y="138271"/>
                </a:cubicBezTo>
                <a:lnTo>
                  <a:pt x="872489" y="152558"/>
                </a:lnTo>
                <a:cubicBezTo>
                  <a:pt x="872489" y="160178"/>
                  <a:pt x="877252" y="164941"/>
                  <a:pt x="883920" y="164941"/>
                </a:cubicBezTo>
                <a:cubicBezTo>
                  <a:pt x="892492" y="164941"/>
                  <a:pt x="894397" y="157321"/>
                  <a:pt x="895349" y="143986"/>
                </a:cubicBezTo>
                <a:cubicBezTo>
                  <a:pt x="895349" y="131604"/>
                  <a:pt x="893445" y="124936"/>
                  <a:pt x="884872" y="124936"/>
                </a:cubicBezTo>
                <a:close/>
                <a:moveTo>
                  <a:pt x="1227772" y="123984"/>
                </a:moveTo>
                <a:cubicBezTo>
                  <a:pt x="1218247" y="123984"/>
                  <a:pt x="1216342" y="133509"/>
                  <a:pt x="1216342" y="143986"/>
                </a:cubicBezTo>
                <a:cubicBezTo>
                  <a:pt x="1216342" y="154464"/>
                  <a:pt x="1218247" y="164941"/>
                  <a:pt x="1227772" y="164941"/>
                </a:cubicBezTo>
                <a:cubicBezTo>
                  <a:pt x="1237297" y="164941"/>
                  <a:pt x="1239202" y="155416"/>
                  <a:pt x="1239202" y="144938"/>
                </a:cubicBezTo>
                <a:cubicBezTo>
                  <a:pt x="1239202" y="134461"/>
                  <a:pt x="1237297" y="123984"/>
                  <a:pt x="1227772" y="123984"/>
                </a:cubicBezTo>
                <a:close/>
                <a:moveTo>
                  <a:pt x="1048702" y="123984"/>
                </a:moveTo>
                <a:cubicBezTo>
                  <a:pt x="1041083" y="123984"/>
                  <a:pt x="1038225" y="130651"/>
                  <a:pt x="1037272" y="139224"/>
                </a:cubicBezTo>
                <a:lnTo>
                  <a:pt x="1058227" y="139224"/>
                </a:lnTo>
                <a:lnTo>
                  <a:pt x="1058227" y="137318"/>
                </a:lnTo>
                <a:cubicBezTo>
                  <a:pt x="1058227" y="128746"/>
                  <a:pt x="1055370" y="123984"/>
                  <a:pt x="1048702" y="123984"/>
                </a:cubicBezTo>
                <a:close/>
                <a:moveTo>
                  <a:pt x="933450" y="123984"/>
                </a:moveTo>
                <a:cubicBezTo>
                  <a:pt x="925830" y="123984"/>
                  <a:pt x="922972" y="130651"/>
                  <a:pt x="922020" y="139224"/>
                </a:cubicBezTo>
                <a:lnTo>
                  <a:pt x="942975" y="139224"/>
                </a:lnTo>
                <a:lnTo>
                  <a:pt x="942975" y="137318"/>
                </a:lnTo>
                <a:cubicBezTo>
                  <a:pt x="942975" y="128746"/>
                  <a:pt x="940117" y="123984"/>
                  <a:pt x="933450" y="123984"/>
                </a:cubicBezTo>
                <a:close/>
                <a:moveTo>
                  <a:pt x="1131570" y="120174"/>
                </a:moveTo>
                <a:lnTo>
                  <a:pt x="1151572" y="120174"/>
                </a:lnTo>
                <a:lnTo>
                  <a:pt x="1151572" y="123984"/>
                </a:lnTo>
                <a:lnTo>
                  <a:pt x="1145858" y="123984"/>
                </a:lnTo>
                <a:lnTo>
                  <a:pt x="1156335" y="159227"/>
                </a:lnTo>
                <a:lnTo>
                  <a:pt x="1165860" y="132556"/>
                </a:lnTo>
                <a:lnTo>
                  <a:pt x="1163002" y="123984"/>
                </a:lnTo>
                <a:lnTo>
                  <a:pt x="1159192" y="123984"/>
                </a:lnTo>
                <a:lnTo>
                  <a:pt x="1159192" y="120174"/>
                </a:lnTo>
                <a:lnTo>
                  <a:pt x="1177290" y="120174"/>
                </a:lnTo>
                <a:lnTo>
                  <a:pt x="1177290" y="123984"/>
                </a:lnTo>
                <a:lnTo>
                  <a:pt x="1172527" y="123984"/>
                </a:lnTo>
                <a:lnTo>
                  <a:pt x="1183958" y="159227"/>
                </a:lnTo>
                <a:lnTo>
                  <a:pt x="1193483" y="123984"/>
                </a:lnTo>
                <a:lnTo>
                  <a:pt x="1186815" y="123984"/>
                </a:lnTo>
                <a:lnTo>
                  <a:pt x="1186815" y="120174"/>
                </a:lnTo>
                <a:lnTo>
                  <a:pt x="1203960" y="120174"/>
                </a:lnTo>
                <a:lnTo>
                  <a:pt x="1203960" y="123984"/>
                </a:lnTo>
                <a:lnTo>
                  <a:pt x="1199197" y="123984"/>
                </a:lnTo>
                <a:lnTo>
                  <a:pt x="1185862" y="168752"/>
                </a:lnTo>
                <a:lnTo>
                  <a:pt x="1179195" y="168752"/>
                </a:lnTo>
                <a:lnTo>
                  <a:pt x="1168717" y="140176"/>
                </a:lnTo>
                <a:lnTo>
                  <a:pt x="1167765" y="140176"/>
                </a:lnTo>
                <a:lnTo>
                  <a:pt x="1157287" y="168752"/>
                </a:lnTo>
                <a:lnTo>
                  <a:pt x="1150620" y="168752"/>
                </a:lnTo>
                <a:lnTo>
                  <a:pt x="1135380" y="123984"/>
                </a:lnTo>
                <a:lnTo>
                  <a:pt x="1131570" y="123984"/>
                </a:lnTo>
                <a:close/>
                <a:moveTo>
                  <a:pt x="1283017" y="119221"/>
                </a:moveTo>
                <a:cubicBezTo>
                  <a:pt x="1288732" y="119221"/>
                  <a:pt x="1293495" y="122079"/>
                  <a:pt x="1292542" y="127793"/>
                </a:cubicBezTo>
                <a:cubicBezTo>
                  <a:pt x="1292542" y="133509"/>
                  <a:pt x="1289684" y="135413"/>
                  <a:pt x="1285875" y="135413"/>
                </a:cubicBezTo>
                <a:cubicBezTo>
                  <a:pt x="1282065" y="135413"/>
                  <a:pt x="1280159" y="132556"/>
                  <a:pt x="1280159" y="128746"/>
                </a:cubicBezTo>
                <a:lnTo>
                  <a:pt x="1283017" y="127793"/>
                </a:lnTo>
                <a:cubicBezTo>
                  <a:pt x="1283017" y="127793"/>
                  <a:pt x="1283017" y="126841"/>
                  <a:pt x="1283017" y="126841"/>
                </a:cubicBezTo>
                <a:cubicBezTo>
                  <a:pt x="1283017" y="125888"/>
                  <a:pt x="1282065" y="124936"/>
                  <a:pt x="1280159" y="124936"/>
                </a:cubicBezTo>
                <a:cubicBezTo>
                  <a:pt x="1274445" y="124936"/>
                  <a:pt x="1269682" y="131604"/>
                  <a:pt x="1269682" y="137318"/>
                </a:cubicBezTo>
                <a:lnTo>
                  <a:pt x="1269682" y="163989"/>
                </a:lnTo>
                <a:lnTo>
                  <a:pt x="1280159" y="164941"/>
                </a:lnTo>
                <a:lnTo>
                  <a:pt x="1280159" y="168751"/>
                </a:lnTo>
                <a:lnTo>
                  <a:pt x="1254442" y="168751"/>
                </a:lnTo>
                <a:lnTo>
                  <a:pt x="1254442" y="164941"/>
                </a:lnTo>
                <a:lnTo>
                  <a:pt x="1260157" y="163989"/>
                </a:lnTo>
                <a:lnTo>
                  <a:pt x="1260157" y="124936"/>
                </a:lnTo>
                <a:lnTo>
                  <a:pt x="1254442" y="123984"/>
                </a:lnTo>
                <a:lnTo>
                  <a:pt x="1254442" y="120174"/>
                </a:lnTo>
                <a:lnTo>
                  <a:pt x="1268730" y="120174"/>
                </a:lnTo>
                <a:lnTo>
                  <a:pt x="1269682" y="127793"/>
                </a:lnTo>
                <a:cubicBezTo>
                  <a:pt x="1271587" y="123031"/>
                  <a:pt x="1276350" y="119221"/>
                  <a:pt x="1283017" y="119221"/>
                </a:cubicBezTo>
                <a:close/>
                <a:moveTo>
                  <a:pt x="1228725" y="119221"/>
                </a:moveTo>
                <a:cubicBezTo>
                  <a:pt x="1243012" y="119221"/>
                  <a:pt x="1249680" y="129699"/>
                  <a:pt x="1250632" y="143986"/>
                </a:cubicBezTo>
                <a:cubicBezTo>
                  <a:pt x="1250632" y="159226"/>
                  <a:pt x="1243012" y="169703"/>
                  <a:pt x="1228725" y="169703"/>
                </a:cubicBezTo>
                <a:cubicBezTo>
                  <a:pt x="1214437" y="169703"/>
                  <a:pt x="1206817" y="160178"/>
                  <a:pt x="1206817" y="144938"/>
                </a:cubicBezTo>
                <a:cubicBezTo>
                  <a:pt x="1206817" y="129699"/>
                  <a:pt x="1215390" y="119221"/>
                  <a:pt x="1228725" y="119221"/>
                </a:cubicBezTo>
                <a:close/>
                <a:moveTo>
                  <a:pt x="1101089" y="119221"/>
                </a:moveTo>
                <a:cubicBezTo>
                  <a:pt x="1106804" y="119221"/>
                  <a:pt x="1110614" y="122079"/>
                  <a:pt x="1109662" y="127793"/>
                </a:cubicBezTo>
                <a:cubicBezTo>
                  <a:pt x="1109662" y="133509"/>
                  <a:pt x="1106804" y="135413"/>
                  <a:pt x="1102994" y="135413"/>
                </a:cubicBezTo>
                <a:cubicBezTo>
                  <a:pt x="1099184" y="135413"/>
                  <a:pt x="1097279" y="132556"/>
                  <a:pt x="1097279" y="128746"/>
                </a:cubicBezTo>
                <a:lnTo>
                  <a:pt x="1100137" y="127793"/>
                </a:lnTo>
                <a:cubicBezTo>
                  <a:pt x="1100137" y="127793"/>
                  <a:pt x="1100137" y="126841"/>
                  <a:pt x="1100137" y="126841"/>
                </a:cubicBezTo>
                <a:cubicBezTo>
                  <a:pt x="1100137" y="125888"/>
                  <a:pt x="1099184" y="124936"/>
                  <a:pt x="1097279" y="124936"/>
                </a:cubicBezTo>
                <a:cubicBezTo>
                  <a:pt x="1092516" y="124936"/>
                  <a:pt x="1087754" y="131604"/>
                  <a:pt x="1087754" y="137318"/>
                </a:cubicBezTo>
                <a:lnTo>
                  <a:pt x="1087754" y="163989"/>
                </a:lnTo>
                <a:lnTo>
                  <a:pt x="1098232" y="164941"/>
                </a:lnTo>
                <a:lnTo>
                  <a:pt x="1098232" y="168751"/>
                </a:lnTo>
                <a:lnTo>
                  <a:pt x="1072514" y="168751"/>
                </a:lnTo>
                <a:lnTo>
                  <a:pt x="1072514" y="164941"/>
                </a:lnTo>
                <a:lnTo>
                  <a:pt x="1078229" y="163989"/>
                </a:lnTo>
                <a:lnTo>
                  <a:pt x="1078229" y="124936"/>
                </a:lnTo>
                <a:lnTo>
                  <a:pt x="1072514" y="123984"/>
                </a:lnTo>
                <a:lnTo>
                  <a:pt x="1072514" y="120174"/>
                </a:lnTo>
                <a:lnTo>
                  <a:pt x="1086802" y="120174"/>
                </a:lnTo>
                <a:lnTo>
                  <a:pt x="1087754" y="127793"/>
                </a:lnTo>
                <a:cubicBezTo>
                  <a:pt x="1089659" y="123031"/>
                  <a:pt x="1094422" y="119221"/>
                  <a:pt x="1101089" y="119221"/>
                </a:cubicBezTo>
                <a:close/>
                <a:moveTo>
                  <a:pt x="1048702" y="119221"/>
                </a:moveTo>
                <a:cubicBezTo>
                  <a:pt x="1060133" y="119221"/>
                  <a:pt x="1066800" y="125888"/>
                  <a:pt x="1065847" y="141129"/>
                </a:cubicBezTo>
                <a:cubicBezTo>
                  <a:pt x="1065847" y="142081"/>
                  <a:pt x="1065847" y="143986"/>
                  <a:pt x="1065847" y="144938"/>
                </a:cubicBezTo>
                <a:lnTo>
                  <a:pt x="1036320" y="144938"/>
                </a:lnTo>
                <a:cubicBezTo>
                  <a:pt x="1036320" y="156368"/>
                  <a:pt x="1040130" y="163989"/>
                  <a:pt x="1049655" y="163989"/>
                </a:cubicBezTo>
                <a:cubicBezTo>
                  <a:pt x="1056322" y="163989"/>
                  <a:pt x="1060133" y="161131"/>
                  <a:pt x="1062037" y="155416"/>
                </a:cubicBezTo>
                <a:lnTo>
                  <a:pt x="1065847" y="157321"/>
                </a:lnTo>
                <a:cubicBezTo>
                  <a:pt x="1063942" y="164941"/>
                  <a:pt x="1057275" y="169703"/>
                  <a:pt x="1047750" y="169703"/>
                </a:cubicBezTo>
                <a:cubicBezTo>
                  <a:pt x="1033462" y="169703"/>
                  <a:pt x="1026795" y="160178"/>
                  <a:pt x="1026795" y="144938"/>
                </a:cubicBezTo>
                <a:cubicBezTo>
                  <a:pt x="1026795" y="128746"/>
                  <a:pt x="1036320" y="119221"/>
                  <a:pt x="1048702" y="119221"/>
                </a:cubicBezTo>
                <a:close/>
                <a:moveTo>
                  <a:pt x="934402" y="119221"/>
                </a:moveTo>
                <a:cubicBezTo>
                  <a:pt x="945833" y="119221"/>
                  <a:pt x="952500" y="125888"/>
                  <a:pt x="951547" y="141129"/>
                </a:cubicBezTo>
                <a:cubicBezTo>
                  <a:pt x="951547" y="142081"/>
                  <a:pt x="951547" y="143986"/>
                  <a:pt x="951547" y="144938"/>
                </a:cubicBezTo>
                <a:lnTo>
                  <a:pt x="922020" y="144938"/>
                </a:lnTo>
                <a:cubicBezTo>
                  <a:pt x="922020" y="156368"/>
                  <a:pt x="925830" y="163989"/>
                  <a:pt x="935355" y="163989"/>
                </a:cubicBezTo>
                <a:cubicBezTo>
                  <a:pt x="942022" y="163989"/>
                  <a:pt x="945833" y="161131"/>
                  <a:pt x="947737" y="155416"/>
                </a:cubicBezTo>
                <a:lnTo>
                  <a:pt x="951547" y="157321"/>
                </a:lnTo>
                <a:cubicBezTo>
                  <a:pt x="949642" y="164941"/>
                  <a:pt x="942975" y="169703"/>
                  <a:pt x="933450" y="169703"/>
                </a:cubicBezTo>
                <a:cubicBezTo>
                  <a:pt x="919162" y="169703"/>
                  <a:pt x="912495" y="160178"/>
                  <a:pt x="912495" y="144938"/>
                </a:cubicBezTo>
                <a:cubicBezTo>
                  <a:pt x="912495" y="128746"/>
                  <a:pt x="922020" y="119221"/>
                  <a:pt x="934402" y="119221"/>
                </a:cubicBezTo>
                <a:close/>
                <a:moveTo>
                  <a:pt x="971549" y="105886"/>
                </a:moveTo>
                <a:lnTo>
                  <a:pt x="974407" y="105886"/>
                </a:lnTo>
                <a:lnTo>
                  <a:pt x="974407" y="120174"/>
                </a:lnTo>
                <a:lnTo>
                  <a:pt x="997266" y="120174"/>
                </a:lnTo>
                <a:lnTo>
                  <a:pt x="997266" y="107791"/>
                </a:lnTo>
                <a:lnTo>
                  <a:pt x="1003934" y="105886"/>
                </a:lnTo>
                <a:lnTo>
                  <a:pt x="1005839" y="105886"/>
                </a:lnTo>
                <a:lnTo>
                  <a:pt x="1005839" y="120174"/>
                </a:lnTo>
                <a:lnTo>
                  <a:pt x="1016316" y="120174"/>
                </a:lnTo>
                <a:lnTo>
                  <a:pt x="1016316" y="124936"/>
                </a:lnTo>
                <a:lnTo>
                  <a:pt x="1005839" y="124936"/>
                </a:lnTo>
                <a:lnTo>
                  <a:pt x="1005839" y="156368"/>
                </a:lnTo>
                <a:cubicBezTo>
                  <a:pt x="1005839" y="162083"/>
                  <a:pt x="1006791" y="163989"/>
                  <a:pt x="1010602" y="163989"/>
                </a:cubicBezTo>
                <a:cubicBezTo>
                  <a:pt x="1014412" y="163989"/>
                  <a:pt x="1016316" y="162083"/>
                  <a:pt x="1017269" y="156368"/>
                </a:cubicBezTo>
                <a:lnTo>
                  <a:pt x="1021079" y="157321"/>
                </a:lnTo>
                <a:cubicBezTo>
                  <a:pt x="1020127" y="165893"/>
                  <a:pt x="1015364" y="169703"/>
                  <a:pt x="1007744" y="169703"/>
                </a:cubicBezTo>
                <a:cubicBezTo>
                  <a:pt x="1000124" y="169703"/>
                  <a:pt x="996314" y="165893"/>
                  <a:pt x="996314" y="158274"/>
                </a:cubicBezTo>
                <a:lnTo>
                  <a:pt x="996314" y="124936"/>
                </a:lnTo>
                <a:lnTo>
                  <a:pt x="973454" y="124936"/>
                </a:lnTo>
                <a:lnTo>
                  <a:pt x="973454" y="156368"/>
                </a:lnTo>
                <a:cubicBezTo>
                  <a:pt x="973454" y="162083"/>
                  <a:pt x="974407" y="163989"/>
                  <a:pt x="978216" y="163989"/>
                </a:cubicBezTo>
                <a:cubicBezTo>
                  <a:pt x="982027" y="163989"/>
                  <a:pt x="983932" y="162083"/>
                  <a:pt x="985837" y="156368"/>
                </a:cubicBezTo>
                <a:lnTo>
                  <a:pt x="989647" y="157321"/>
                </a:lnTo>
                <a:cubicBezTo>
                  <a:pt x="988694" y="165893"/>
                  <a:pt x="983932" y="169703"/>
                  <a:pt x="976312" y="169703"/>
                </a:cubicBezTo>
                <a:cubicBezTo>
                  <a:pt x="968691" y="169703"/>
                  <a:pt x="964882" y="165893"/>
                  <a:pt x="964882" y="158274"/>
                </a:cubicBezTo>
                <a:lnTo>
                  <a:pt x="964882" y="124936"/>
                </a:lnTo>
                <a:lnTo>
                  <a:pt x="958214" y="124936"/>
                </a:lnTo>
                <a:lnTo>
                  <a:pt x="958214" y="120174"/>
                </a:lnTo>
                <a:lnTo>
                  <a:pt x="964882" y="120174"/>
                </a:lnTo>
                <a:lnTo>
                  <a:pt x="964882" y="107791"/>
                </a:lnTo>
                <a:close/>
                <a:moveTo>
                  <a:pt x="1348740" y="96361"/>
                </a:moveTo>
                <a:lnTo>
                  <a:pt x="1364932" y="96361"/>
                </a:lnTo>
                <a:lnTo>
                  <a:pt x="1364932" y="163989"/>
                </a:lnTo>
                <a:lnTo>
                  <a:pt x="1371600" y="163989"/>
                </a:lnTo>
                <a:lnTo>
                  <a:pt x="1371600" y="167799"/>
                </a:lnTo>
                <a:lnTo>
                  <a:pt x="1357312" y="167799"/>
                </a:lnTo>
                <a:lnTo>
                  <a:pt x="1356360" y="160178"/>
                </a:lnTo>
                <a:cubicBezTo>
                  <a:pt x="1353502" y="164941"/>
                  <a:pt x="1348740" y="168751"/>
                  <a:pt x="1341120" y="168751"/>
                </a:cubicBezTo>
                <a:cubicBezTo>
                  <a:pt x="1328737" y="168751"/>
                  <a:pt x="1323022" y="158274"/>
                  <a:pt x="1323022" y="143986"/>
                </a:cubicBezTo>
                <a:cubicBezTo>
                  <a:pt x="1323022" y="127793"/>
                  <a:pt x="1330642" y="118268"/>
                  <a:pt x="1343025" y="118268"/>
                </a:cubicBezTo>
                <a:cubicBezTo>
                  <a:pt x="1347787" y="118268"/>
                  <a:pt x="1352550" y="120174"/>
                  <a:pt x="1356360" y="123983"/>
                </a:cubicBezTo>
                <a:lnTo>
                  <a:pt x="1356360" y="101124"/>
                </a:lnTo>
                <a:lnTo>
                  <a:pt x="1348740" y="100171"/>
                </a:lnTo>
                <a:close/>
                <a:moveTo>
                  <a:pt x="1295400" y="96361"/>
                </a:moveTo>
                <a:lnTo>
                  <a:pt x="1311592" y="96361"/>
                </a:lnTo>
                <a:lnTo>
                  <a:pt x="1311592" y="163989"/>
                </a:lnTo>
                <a:lnTo>
                  <a:pt x="1318260" y="164941"/>
                </a:lnTo>
                <a:lnTo>
                  <a:pt x="1318260" y="168751"/>
                </a:lnTo>
                <a:lnTo>
                  <a:pt x="1295400" y="168751"/>
                </a:lnTo>
                <a:lnTo>
                  <a:pt x="1295400" y="164941"/>
                </a:lnTo>
                <a:lnTo>
                  <a:pt x="1302067" y="163989"/>
                </a:lnTo>
                <a:lnTo>
                  <a:pt x="1302067" y="101124"/>
                </a:lnTo>
                <a:lnTo>
                  <a:pt x="1295400" y="100171"/>
                </a:lnTo>
                <a:close/>
                <a:moveTo>
                  <a:pt x="856297" y="96361"/>
                </a:moveTo>
                <a:lnTo>
                  <a:pt x="871537" y="96361"/>
                </a:lnTo>
                <a:lnTo>
                  <a:pt x="871537" y="126841"/>
                </a:lnTo>
                <a:cubicBezTo>
                  <a:pt x="874395" y="123031"/>
                  <a:pt x="879157" y="119221"/>
                  <a:pt x="886777" y="119221"/>
                </a:cubicBezTo>
                <a:cubicBezTo>
                  <a:pt x="898207" y="119221"/>
                  <a:pt x="904874" y="127793"/>
                  <a:pt x="903922" y="143986"/>
                </a:cubicBezTo>
                <a:cubicBezTo>
                  <a:pt x="903922" y="158274"/>
                  <a:pt x="897254" y="169703"/>
                  <a:pt x="882967" y="169703"/>
                </a:cubicBezTo>
                <a:cubicBezTo>
                  <a:pt x="876299" y="169703"/>
                  <a:pt x="872489" y="166846"/>
                  <a:pt x="868679" y="163989"/>
                </a:cubicBezTo>
                <a:lnTo>
                  <a:pt x="864870" y="169703"/>
                </a:lnTo>
                <a:lnTo>
                  <a:pt x="862012" y="169703"/>
                </a:lnTo>
                <a:lnTo>
                  <a:pt x="862012" y="101124"/>
                </a:lnTo>
                <a:lnTo>
                  <a:pt x="856297" y="100171"/>
                </a:lnTo>
                <a:close/>
                <a:moveTo>
                  <a:pt x="1256347" y="72549"/>
                </a:moveTo>
                <a:cubicBezTo>
                  <a:pt x="1255395" y="74454"/>
                  <a:pt x="1254442" y="76359"/>
                  <a:pt x="1254442" y="79217"/>
                </a:cubicBezTo>
                <a:cubicBezTo>
                  <a:pt x="1254442" y="83979"/>
                  <a:pt x="1257300" y="86837"/>
                  <a:pt x="1268730" y="86837"/>
                </a:cubicBezTo>
                <a:cubicBezTo>
                  <a:pt x="1277303" y="86837"/>
                  <a:pt x="1283017" y="84932"/>
                  <a:pt x="1283017" y="78264"/>
                </a:cubicBezTo>
                <a:cubicBezTo>
                  <a:pt x="1283017" y="73502"/>
                  <a:pt x="1278255" y="72549"/>
                  <a:pt x="1269683" y="72549"/>
                </a:cubicBezTo>
                <a:close/>
                <a:moveTo>
                  <a:pt x="179070" y="66834"/>
                </a:moveTo>
                <a:lnTo>
                  <a:pt x="282893" y="66834"/>
                </a:lnTo>
                <a:lnTo>
                  <a:pt x="277178" y="104934"/>
                </a:lnTo>
                <a:lnTo>
                  <a:pt x="173355" y="104934"/>
                </a:lnTo>
                <a:close/>
                <a:moveTo>
                  <a:pt x="1336357" y="49688"/>
                </a:moveTo>
                <a:cubicBezTo>
                  <a:pt x="1327784" y="49688"/>
                  <a:pt x="1324927" y="53499"/>
                  <a:pt x="1324927" y="59214"/>
                </a:cubicBezTo>
                <a:cubicBezTo>
                  <a:pt x="1324927" y="63976"/>
                  <a:pt x="1326832" y="66834"/>
                  <a:pt x="1331594" y="66834"/>
                </a:cubicBezTo>
                <a:cubicBezTo>
                  <a:pt x="1336357" y="66834"/>
                  <a:pt x="1341119" y="63024"/>
                  <a:pt x="1341119" y="57309"/>
                </a:cubicBezTo>
                <a:lnTo>
                  <a:pt x="1341119" y="49688"/>
                </a:lnTo>
                <a:close/>
                <a:moveTo>
                  <a:pt x="96203" y="43021"/>
                </a:moveTo>
                <a:lnTo>
                  <a:pt x="71438" y="100171"/>
                </a:lnTo>
                <a:lnTo>
                  <a:pt x="108585" y="100171"/>
                </a:lnTo>
                <a:close/>
                <a:moveTo>
                  <a:pt x="519112" y="37306"/>
                </a:moveTo>
                <a:cubicBezTo>
                  <a:pt x="495300" y="32543"/>
                  <a:pt x="474345" y="50641"/>
                  <a:pt x="467677" y="80168"/>
                </a:cubicBezTo>
                <a:cubicBezTo>
                  <a:pt x="461010" y="108743"/>
                  <a:pt x="471487" y="129698"/>
                  <a:pt x="493395" y="134461"/>
                </a:cubicBezTo>
                <a:cubicBezTo>
                  <a:pt x="517207" y="139223"/>
                  <a:pt x="538162" y="121126"/>
                  <a:pt x="544830" y="91598"/>
                </a:cubicBezTo>
                <a:cubicBezTo>
                  <a:pt x="551498" y="63976"/>
                  <a:pt x="541020" y="42068"/>
                  <a:pt x="519112" y="37306"/>
                </a:cubicBezTo>
                <a:close/>
                <a:moveTo>
                  <a:pt x="1093469" y="26829"/>
                </a:moveTo>
                <a:cubicBezTo>
                  <a:pt x="1085849" y="26829"/>
                  <a:pt x="1082991" y="33496"/>
                  <a:pt x="1082039" y="42069"/>
                </a:cubicBezTo>
                <a:lnTo>
                  <a:pt x="1102994" y="42069"/>
                </a:lnTo>
                <a:lnTo>
                  <a:pt x="1102994" y="40163"/>
                </a:lnTo>
                <a:cubicBezTo>
                  <a:pt x="1102994" y="31591"/>
                  <a:pt x="1100137" y="26829"/>
                  <a:pt x="1093469" y="26829"/>
                </a:cubicBezTo>
                <a:close/>
                <a:moveTo>
                  <a:pt x="945833" y="26828"/>
                </a:moveTo>
                <a:cubicBezTo>
                  <a:pt x="938213" y="26828"/>
                  <a:pt x="934402" y="33496"/>
                  <a:pt x="934402" y="42068"/>
                </a:cubicBezTo>
                <a:lnTo>
                  <a:pt x="955358" y="42068"/>
                </a:lnTo>
                <a:lnTo>
                  <a:pt x="955358" y="40163"/>
                </a:lnTo>
                <a:cubicBezTo>
                  <a:pt x="955358" y="31591"/>
                  <a:pt x="952500" y="26828"/>
                  <a:pt x="945833" y="26828"/>
                </a:cubicBezTo>
                <a:close/>
                <a:moveTo>
                  <a:pt x="1267778" y="25877"/>
                </a:moveTo>
                <a:cubicBezTo>
                  <a:pt x="1263015" y="25877"/>
                  <a:pt x="1259205" y="29686"/>
                  <a:pt x="1258253" y="38259"/>
                </a:cubicBezTo>
                <a:cubicBezTo>
                  <a:pt x="1258253" y="48737"/>
                  <a:pt x="1262062" y="51594"/>
                  <a:pt x="1267778" y="51594"/>
                </a:cubicBezTo>
                <a:cubicBezTo>
                  <a:pt x="1272540" y="51594"/>
                  <a:pt x="1276350" y="48737"/>
                  <a:pt x="1276350" y="38259"/>
                </a:cubicBezTo>
                <a:cubicBezTo>
                  <a:pt x="1276350" y="28734"/>
                  <a:pt x="1273492" y="25877"/>
                  <a:pt x="1267778" y="25877"/>
                </a:cubicBezTo>
                <a:close/>
                <a:moveTo>
                  <a:pt x="1161097" y="23019"/>
                </a:moveTo>
                <a:lnTo>
                  <a:pt x="1177289" y="23019"/>
                </a:lnTo>
                <a:lnTo>
                  <a:pt x="1177289" y="66834"/>
                </a:lnTo>
                <a:lnTo>
                  <a:pt x="1184910" y="67787"/>
                </a:lnTo>
                <a:lnTo>
                  <a:pt x="1184910" y="71597"/>
                </a:lnTo>
                <a:lnTo>
                  <a:pt x="1161097" y="71597"/>
                </a:lnTo>
                <a:lnTo>
                  <a:pt x="1161097" y="67787"/>
                </a:lnTo>
                <a:lnTo>
                  <a:pt x="1168717" y="66834"/>
                </a:lnTo>
                <a:lnTo>
                  <a:pt x="1168717" y="27782"/>
                </a:lnTo>
                <a:lnTo>
                  <a:pt x="1161097" y="26829"/>
                </a:lnTo>
                <a:close/>
                <a:moveTo>
                  <a:pt x="1145857" y="23019"/>
                </a:moveTo>
                <a:cubicBezTo>
                  <a:pt x="1150620" y="23019"/>
                  <a:pt x="1155382" y="25876"/>
                  <a:pt x="1155382" y="31591"/>
                </a:cubicBezTo>
                <a:cubicBezTo>
                  <a:pt x="1155382" y="37307"/>
                  <a:pt x="1152524" y="39211"/>
                  <a:pt x="1148714" y="39211"/>
                </a:cubicBezTo>
                <a:cubicBezTo>
                  <a:pt x="1144904" y="39211"/>
                  <a:pt x="1142999" y="36354"/>
                  <a:pt x="1142999" y="32544"/>
                </a:cubicBezTo>
                <a:lnTo>
                  <a:pt x="1145857" y="30639"/>
                </a:lnTo>
                <a:cubicBezTo>
                  <a:pt x="1145857" y="30639"/>
                  <a:pt x="1145857" y="29686"/>
                  <a:pt x="1145857" y="29686"/>
                </a:cubicBezTo>
                <a:cubicBezTo>
                  <a:pt x="1145857" y="28734"/>
                  <a:pt x="1144904" y="27782"/>
                  <a:pt x="1142999" y="27782"/>
                </a:cubicBezTo>
                <a:cubicBezTo>
                  <a:pt x="1138237" y="27782"/>
                  <a:pt x="1133474" y="34449"/>
                  <a:pt x="1133474" y="40164"/>
                </a:cubicBezTo>
                <a:lnTo>
                  <a:pt x="1133474" y="66834"/>
                </a:lnTo>
                <a:lnTo>
                  <a:pt x="1142999" y="67787"/>
                </a:lnTo>
                <a:lnTo>
                  <a:pt x="1142999" y="71597"/>
                </a:lnTo>
                <a:lnTo>
                  <a:pt x="1117282" y="71597"/>
                </a:lnTo>
                <a:lnTo>
                  <a:pt x="1117282" y="67787"/>
                </a:lnTo>
                <a:lnTo>
                  <a:pt x="1122997" y="66834"/>
                </a:lnTo>
                <a:lnTo>
                  <a:pt x="1122997" y="28734"/>
                </a:lnTo>
                <a:lnTo>
                  <a:pt x="1117282" y="27782"/>
                </a:lnTo>
                <a:lnTo>
                  <a:pt x="1117282" y="23971"/>
                </a:lnTo>
                <a:lnTo>
                  <a:pt x="1131570" y="23971"/>
                </a:lnTo>
                <a:lnTo>
                  <a:pt x="1132522" y="31591"/>
                </a:lnTo>
                <a:cubicBezTo>
                  <a:pt x="1134427" y="26829"/>
                  <a:pt x="1139189" y="23019"/>
                  <a:pt x="1145857" y="23019"/>
                </a:cubicBezTo>
                <a:close/>
                <a:moveTo>
                  <a:pt x="1022985" y="23019"/>
                </a:moveTo>
                <a:lnTo>
                  <a:pt x="1043940" y="23019"/>
                </a:lnTo>
                <a:lnTo>
                  <a:pt x="1043940" y="26829"/>
                </a:lnTo>
                <a:lnTo>
                  <a:pt x="1037273" y="27782"/>
                </a:lnTo>
                <a:lnTo>
                  <a:pt x="1048702" y="61119"/>
                </a:lnTo>
                <a:lnTo>
                  <a:pt x="1059180" y="27782"/>
                </a:lnTo>
                <a:lnTo>
                  <a:pt x="1052512" y="26829"/>
                </a:lnTo>
                <a:lnTo>
                  <a:pt x="1052512" y="23019"/>
                </a:lnTo>
                <a:lnTo>
                  <a:pt x="1069658" y="23019"/>
                </a:lnTo>
                <a:lnTo>
                  <a:pt x="1069658" y="26829"/>
                </a:lnTo>
                <a:lnTo>
                  <a:pt x="1064895" y="27782"/>
                </a:lnTo>
                <a:lnTo>
                  <a:pt x="1049655" y="71597"/>
                </a:lnTo>
                <a:lnTo>
                  <a:pt x="1042035" y="71597"/>
                </a:lnTo>
                <a:lnTo>
                  <a:pt x="1026795" y="27782"/>
                </a:lnTo>
                <a:lnTo>
                  <a:pt x="1022985" y="26829"/>
                </a:lnTo>
                <a:close/>
                <a:moveTo>
                  <a:pt x="998220" y="23019"/>
                </a:moveTo>
                <a:lnTo>
                  <a:pt x="1014412" y="23019"/>
                </a:lnTo>
                <a:lnTo>
                  <a:pt x="1014412" y="66834"/>
                </a:lnTo>
                <a:lnTo>
                  <a:pt x="1022033" y="67787"/>
                </a:lnTo>
                <a:lnTo>
                  <a:pt x="1022033" y="71597"/>
                </a:lnTo>
                <a:lnTo>
                  <a:pt x="998220" y="71597"/>
                </a:lnTo>
                <a:lnTo>
                  <a:pt x="998220" y="67787"/>
                </a:lnTo>
                <a:lnTo>
                  <a:pt x="1004887" y="66834"/>
                </a:lnTo>
                <a:lnTo>
                  <a:pt x="1004887" y="27782"/>
                </a:lnTo>
                <a:lnTo>
                  <a:pt x="998220" y="26829"/>
                </a:lnTo>
                <a:close/>
                <a:moveTo>
                  <a:pt x="944880" y="23018"/>
                </a:moveTo>
                <a:cubicBezTo>
                  <a:pt x="956310" y="23018"/>
                  <a:pt x="962977" y="29686"/>
                  <a:pt x="962977" y="43973"/>
                </a:cubicBezTo>
                <a:cubicBezTo>
                  <a:pt x="962977" y="44926"/>
                  <a:pt x="962977" y="46831"/>
                  <a:pt x="962977" y="47783"/>
                </a:cubicBezTo>
                <a:lnTo>
                  <a:pt x="933450" y="47783"/>
                </a:lnTo>
                <a:cubicBezTo>
                  <a:pt x="933450" y="59213"/>
                  <a:pt x="937260" y="66833"/>
                  <a:pt x="946785" y="66833"/>
                </a:cubicBezTo>
                <a:cubicBezTo>
                  <a:pt x="953452" y="66833"/>
                  <a:pt x="957263" y="63976"/>
                  <a:pt x="959167" y="58261"/>
                </a:cubicBezTo>
                <a:lnTo>
                  <a:pt x="962977" y="60166"/>
                </a:lnTo>
                <a:cubicBezTo>
                  <a:pt x="961073" y="67786"/>
                  <a:pt x="954405" y="72548"/>
                  <a:pt x="944880" y="72548"/>
                </a:cubicBezTo>
                <a:cubicBezTo>
                  <a:pt x="930592" y="72548"/>
                  <a:pt x="923925" y="62071"/>
                  <a:pt x="923925" y="47783"/>
                </a:cubicBezTo>
                <a:cubicBezTo>
                  <a:pt x="923925" y="31591"/>
                  <a:pt x="933450" y="22066"/>
                  <a:pt x="944880" y="23018"/>
                </a:cubicBezTo>
                <a:close/>
                <a:moveTo>
                  <a:pt x="1333499" y="22066"/>
                </a:moveTo>
                <a:cubicBezTo>
                  <a:pt x="1344929" y="22066"/>
                  <a:pt x="1350644" y="26829"/>
                  <a:pt x="1350644" y="40163"/>
                </a:cubicBezTo>
                <a:lnTo>
                  <a:pt x="1350644" y="63024"/>
                </a:lnTo>
                <a:cubicBezTo>
                  <a:pt x="1350644" y="67786"/>
                  <a:pt x="1351597" y="68739"/>
                  <a:pt x="1353502" y="68739"/>
                </a:cubicBezTo>
                <a:cubicBezTo>
                  <a:pt x="1354454" y="68739"/>
                  <a:pt x="1355407" y="67786"/>
                  <a:pt x="1356359" y="67786"/>
                </a:cubicBezTo>
                <a:lnTo>
                  <a:pt x="1357312" y="70644"/>
                </a:lnTo>
                <a:cubicBezTo>
                  <a:pt x="1356359" y="71596"/>
                  <a:pt x="1353502" y="72549"/>
                  <a:pt x="1350644" y="72549"/>
                </a:cubicBezTo>
                <a:cubicBezTo>
                  <a:pt x="1345882" y="72549"/>
                  <a:pt x="1343024" y="70644"/>
                  <a:pt x="1342072" y="65881"/>
                </a:cubicBezTo>
                <a:cubicBezTo>
                  <a:pt x="1339215" y="69691"/>
                  <a:pt x="1334452" y="72549"/>
                  <a:pt x="1328737" y="73501"/>
                </a:cubicBezTo>
                <a:cubicBezTo>
                  <a:pt x="1321117" y="73501"/>
                  <a:pt x="1315402" y="70644"/>
                  <a:pt x="1315402" y="61119"/>
                </a:cubicBezTo>
                <a:cubicBezTo>
                  <a:pt x="1315402" y="50641"/>
                  <a:pt x="1323974" y="46831"/>
                  <a:pt x="1335404" y="46831"/>
                </a:cubicBezTo>
                <a:lnTo>
                  <a:pt x="1342072" y="46831"/>
                </a:lnTo>
                <a:lnTo>
                  <a:pt x="1342072" y="40163"/>
                </a:lnTo>
                <a:cubicBezTo>
                  <a:pt x="1342072" y="31591"/>
                  <a:pt x="1340167" y="26829"/>
                  <a:pt x="1332547" y="26829"/>
                </a:cubicBezTo>
                <a:cubicBezTo>
                  <a:pt x="1329690" y="26829"/>
                  <a:pt x="1324927" y="26829"/>
                  <a:pt x="1324927" y="30639"/>
                </a:cubicBezTo>
                <a:cubicBezTo>
                  <a:pt x="1324927" y="30639"/>
                  <a:pt x="1324927" y="30639"/>
                  <a:pt x="1324927" y="31591"/>
                </a:cubicBezTo>
                <a:lnTo>
                  <a:pt x="1327784" y="31591"/>
                </a:lnTo>
                <a:cubicBezTo>
                  <a:pt x="1328737" y="33496"/>
                  <a:pt x="1328737" y="34449"/>
                  <a:pt x="1328737" y="35401"/>
                </a:cubicBezTo>
                <a:cubicBezTo>
                  <a:pt x="1328737" y="38259"/>
                  <a:pt x="1325879" y="40163"/>
                  <a:pt x="1323022" y="40163"/>
                </a:cubicBezTo>
                <a:cubicBezTo>
                  <a:pt x="1319212" y="40163"/>
                  <a:pt x="1317307" y="38259"/>
                  <a:pt x="1317307" y="34449"/>
                </a:cubicBezTo>
                <a:cubicBezTo>
                  <a:pt x="1317307" y="26829"/>
                  <a:pt x="1323974" y="22066"/>
                  <a:pt x="1333499" y="22066"/>
                </a:cubicBezTo>
                <a:close/>
                <a:moveTo>
                  <a:pt x="1222057" y="22066"/>
                </a:moveTo>
                <a:cubicBezTo>
                  <a:pt x="1231582" y="22066"/>
                  <a:pt x="1236345" y="26829"/>
                  <a:pt x="1236345" y="38259"/>
                </a:cubicBezTo>
                <a:lnTo>
                  <a:pt x="1236345" y="66834"/>
                </a:lnTo>
                <a:lnTo>
                  <a:pt x="1243965" y="67786"/>
                </a:lnTo>
                <a:lnTo>
                  <a:pt x="1243965" y="72549"/>
                </a:lnTo>
                <a:lnTo>
                  <a:pt x="1222057" y="72549"/>
                </a:lnTo>
                <a:lnTo>
                  <a:pt x="1222057" y="68739"/>
                </a:lnTo>
                <a:lnTo>
                  <a:pt x="1227772" y="67786"/>
                </a:lnTo>
                <a:lnTo>
                  <a:pt x="1227772" y="39211"/>
                </a:lnTo>
                <a:cubicBezTo>
                  <a:pt x="1227772" y="32544"/>
                  <a:pt x="1226820" y="28734"/>
                  <a:pt x="1219200" y="28734"/>
                </a:cubicBezTo>
                <a:cubicBezTo>
                  <a:pt x="1212532" y="28734"/>
                  <a:pt x="1206817" y="33496"/>
                  <a:pt x="1206817" y="41116"/>
                </a:cubicBezTo>
                <a:lnTo>
                  <a:pt x="1206817" y="66834"/>
                </a:lnTo>
                <a:lnTo>
                  <a:pt x="1212532" y="67786"/>
                </a:lnTo>
                <a:lnTo>
                  <a:pt x="1213485" y="67786"/>
                </a:lnTo>
                <a:lnTo>
                  <a:pt x="1213485" y="71596"/>
                </a:lnTo>
                <a:lnTo>
                  <a:pt x="1191577" y="71596"/>
                </a:lnTo>
                <a:lnTo>
                  <a:pt x="1191577" y="67786"/>
                </a:lnTo>
                <a:lnTo>
                  <a:pt x="1197292" y="66834"/>
                </a:lnTo>
                <a:lnTo>
                  <a:pt x="1197292" y="27781"/>
                </a:lnTo>
                <a:lnTo>
                  <a:pt x="1191577" y="26829"/>
                </a:lnTo>
                <a:lnTo>
                  <a:pt x="1191577" y="23019"/>
                </a:lnTo>
                <a:lnTo>
                  <a:pt x="1204912" y="23019"/>
                </a:lnTo>
                <a:lnTo>
                  <a:pt x="1205865" y="31591"/>
                </a:lnTo>
                <a:cubicBezTo>
                  <a:pt x="1207770" y="26829"/>
                  <a:pt x="1213485" y="22066"/>
                  <a:pt x="1222057" y="22066"/>
                </a:cubicBezTo>
                <a:close/>
                <a:moveTo>
                  <a:pt x="1094422" y="22066"/>
                </a:moveTo>
                <a:cubicBezTo>
                  <a:pt x="1104899" y="22066"/>
                  <a:pt x="1112519" y="28734"/>
                  <a:pt x="1111566" y="43974"/>
                </a:cubicBezTo>
                <a:cubicBezTo>
                  <a:pt x="1111566" y="44926"/>
                  <a:pt x="1111566" y="46831"/>
                  <a:pt x="1111566" y="47784"/>
                </a:cubicBezTo>
                <a:lnTo>
                  <a:pt x="1082039" y="47784"/>
                </a:lnTo>
                <a:cubicBezTo>
                  <a:pt x="1082039" y="59214"/>
                  <a:pt x="1085849" y="66834"/>
                  <a:pt x="1095374" y="66834"/>
                </a:cubicBezTo>
                <a:cubicBezTo>
                  <a:pt x="1102041" y="66834"/>
                  <a:pt x="1104899" y="63976"/>
                  <a:pt x="1107757" y="58261"/>
                </a:cubicBezTo>
                <a:lnTo>
                  <a:pt x="1111566" y="60166"/>
                </a:lnTo>
                <a:cubicBezTo>
                  <a:pt x="1109662" y="67786"/>
                  <a:pt x="1102994" y="72549"/>
                  <a:pt x="1093469" y="72549"/>
                </a:cubicBezTo>
                <a:cubicBezTo>
                  <a:pt x="1079182" y="72549"/>
                  <a:pt x="1072514" y="62071"/>
                  <a:pt x="1072514" y="47784"/>
                </a:cubicBezTo>
                <a:cubicBezTo>
                  <a:pt x="1072514" y="31591"/>
                  <a:pt x="1082039" y="22066"/>
                  <a:pt x="1094422" y="22066"/>
                </a:cubicBezTo>
                <a:close/>
                <a:moveTo>
                  <a:pt x="1287780" y="19209"/>
                </a:moveTo>
                <a:cubicBezTo>
                  <a:pt x="1288733" y="19209"/>
                  <a:pt x="1289685" y="19209"/>
                  <a:pt x="1290637" y="20161"/>
                </a:cubicBezTo>
                <a:lnTo>
                  <a:pt x="1290637" y="27782"/>
                </a:lnTo>
                <a:lnTo>
                  <a:pt x="1282065" y="28734"/>
                </a:lnTo>
                <a:cubicBezTo>
                  <a:pt x="1284922" y="30639"/>
                  <a:pt x="1286828" y="34449"/>
                  <a:pt x="1286828" y="40164"/>
                </a:cubicBezTo>
                <a:cubicBezTo>
                  <a:pt x="1286828" y="50642"/>
                  <a:pt x="1278255" y="57309"/>
                  <a:pt x="1268730" y="57309"/>
                </a:cubicBezTo>
                <a:cubicBezTo>
                  <a:pt x="1265872" y="57309"/>
                  <a:pt x="1264920" y="56357"/>
                  <a:pt x="1263015" y="56357"/>
                </a:cubicBezTo>
                <a:cubicBezTo>
                  <a:pt x="1259205" y="59214"/>
                  <a:pt x="1258253" y="61119"/>
                  <a:pt x="1258253" y="62072"/>
                </a:cubicBezTo>
                <a:cubicBezTo>
                  <a:pt x="1258253" y="63977"/>
                  <a:pt x="1259205" y="63977"/>
                  <a:pt x="1262062" y="63977"/>
                </a:cubicBezTo>
                <a:lnTo>
                  <a:pt x="1270635" y="63977"/>
                </a:lnTo>
                <a:cubicBezTo>
                  <a:pt x="1282065" y="63977"/>
                  <a:pt x="1289685" y="64929"/>
                  <a:pt x="1289685" y="76359"/>
                </a:cubicBezTo>
                <a:cubicBezTo>
                  <a:pt x="1289685" y="85884"/>
                  <a:pt x="1283970" y="91599"/>
                  <a:pt x="1265872" y="91599"/>
                </a:cubicBezTo>
                <a:cubicBezTo>
                  <a:pt x="1251585" y="91599"/>
                  <a:pt x="1246822" y="87789"/>
                  <a:pt x="1245870" y="80169"/>
                </a:cubicBezTo>
                <a:cubicBezTo>
                  <a:pt x="1245870" y="75407"/>
                  <a:pt x="1249680" y="72549"/>
                  <a:pt x="1252537" y="70644"/>
                </a:cubicBezTo>
                <a:cubicBezTo>
                  <a:pt x="1250633" y="68739"/>
                  <a:pt x="1249680" y="66834"/>
                  <a:pt x="1249680" y="64929"/>
                </a:cubicBezTo>
                <a:cubicBezTo>
                  <a:pt x="1249680" y="60167"/>
                  <a:pt x="1253490" y="57309"/>
                  <a:pt x="1258253" y="53499"/>
                </a:cubicBezTo>
                <a:cubicBezTo>
                  <a:pt x="1252537" y="51594"/>
                  <a:pt x="1249680" y="45879"/>
                  <a:pt x="1249680" y="39212"/>
                </a:cubicBezTo>
                <a:cubicBezTo>
                  <a:pt x="1249680" y="29686"/>
                  <a:pt x="1256347" y="21114"/>
                  <a:pt x="1268730" y="21114"/>
                </a:cubicBezTo>
                <a:cubicBezTo>
                  <a:pt x="1273492" y="21114"/>
                  <a:pt x="1277303" y="22066"/>
                  <a:pt x="1279208" y="23972"/>
                </a:cubicBezTo>
                <a:cubicBezTo>
                  <a:pt x="1281112" y="22066"/>
                  <a:pt x="1284922" y="19209"/>
                  <a:pt x="1287780" y="19209"/>
                </a:cubicBezTo>
                <a:close/>
                <a:moveTo>
                  <a:pt x="874395" y="7779"/>
                </a:moveTo>
                <a:lnTo>
                  <a:pt x="874395" y="66834"/>
                </a:lnTo>
                <a:lnTo>
                  <a:pt x="878205" y="66834"/>
                </a:lnTo>
                <a:cubicBezTo>
                  <a:pt x="897255" y="66834"/>
                  <a:pt x="904875" y="55404"/>
                  <a:pt x="905827" y="36354"/>
                </a:cubicBezTo>
                <a:cubicBezTo>
                  <a:pt x="905827" y="13494"/>
                  <a:pt x="896302" y="7779"/>
                  <a:pt x="877252" y="7779"/>
                </a:cubicBezTo>
                <a:close/>
                <a:moveTo>
                  <a:pt x="857250" y="3016"/>
                </a:moveTo>
                <a:lnTo>
                  <a:pt x="880110" y="3016"/>
                </a:lnTo>
                <a:cubicBezTo>
                  <a:pt x="902970" y="3016"/>
                  <a:pt x="916305" y="11589"/>
                  <a:pt x="917258" y="36354"/>
                </a:cubicBezTo>
                <a:cubicBezTo>
                  <a:pt x="917258" y="63976"/>
                  <a:pt x="900113" y="71596"/>
                  <a:pt x="878205" y="71596"/>
                </a:cubicBezTo>
                <a:lnTo>
                  <a:pt x="857250" y="71596"/>
                </a:lnTo>
                <a:lnTo>
                  <a:pt x="857250" y="67786"/>
                </a:lnTo>
                <a:lnTo>
                  <a:pt x="864870" y="66834"/>
                </a:lnTo>
                <a:lnTo>
                  <a:pt x="864870" y="7779"/>
                </a:lnTo>
                <a:lnTo>
                  <a:pt x="857250" y="6826"/>
                </a:lnTo>
                <a:close/>
                <a:moveTo>
                  <a:pt x="624840" y="3016"/>
                </a:moveTo>
                <a:lnTo>
                  <a:pt x="662940" y="3016"/>
                </a:lnTo>
                <a:lnTo>
                  <a:pt x="681990" y="96361"/>
                </a:lnTo>
                <a:lnTo>
                  <a:pt x="730567" y="3016"/>
                </a:lnTo>
                <a:lnTo>
                  <a:pt x="768667" y="3016"/>
                </a:lnTo>
                <a:lnTo>
                  <a:pt x="771525" y="168751"/>
                </a:lnTo>
                <a:lnTo>
                  <a:pt x="730567" y="168751"/>
                </a:lnTo>
                <a:lnTo>
                  <a:pt x="730567" y="71596"/>
                </a:lnTo>
                <a:lnTo>
                  <a:pt x="681990" y="168751"/>
                </a:lnTo>
                <a:lnTo>
                  <a:pt x="660082" y="168751"/>
                </a:lnTo>
                <a:lnTo>
                  <a:pt x="642937" y="71596"/>
                </a:lnTo>
                <a:lnTo>
                  <a:pt x="614362" y="168751"/>
                </a:lnTo>
                <a:lnTo>
                  <a:pt x="572452" y="168751"/>
                </a:lnTo>
                <a:close/>
                <a:moveTo>
                  <a:pt x="188595" y="3016"/>
                </a:moveTo>
                <a:lnTo>
                  <a:pt x="306705" y="3016"/>
                </a:lnTo>
                <a:lnTo>
                  <a:pt x="300990" y="42069"/>
                </a:lnTo>
                <a:lnTo>
                  <a:pt x="182880" y="42069"/>
                </a:lnTo>
                <a:close/>
                <a:moveTo>
                  <a:pt x="79058" y="3016"/>
                </a:moveTo>
                <a:lnTo>
                  <a:pt x="124778" y="3016"/>
                </a:lnTo>
                <a:lnTo>
                  <a:pt x="161925" y="168751"/>
                </a:lnTo>
                <a:lnTo>
                  <a:pt x="121920" y="168751"/>
                </a:lnTo>
                <a:lnTo>
                  <a:pt x="115253" y="136366"/>
                </a:lnTo>
                <a:lnTo>
                  <a:pt x="55245" y="136366"/>
                </a:lnTo>
                <a:lnTo>
                  <a:pt x="41910" y="168751"/>
                </a:lnTo>
                <a:lnTo>
                  <a:pt x="0" y="168751"/>
                </a:lnTo>
                <a:close/>
                <a:moveTo>
                  <a:pt x="1175385" y="2064"/>
                </a:moveTo>
                <a:cubicBezTo>
                  <a:pt x="1179195" y="2064"/>
                  <a:pt x="1182052" y="3017"/>
                  <a:pt x="1182052" y="7779"/>
                </a:cubicBezTo>
                <a:cubicBezTo>
                  <a:pt x="1182052" y="11589"/>
                  <a:pt x="1180147" y="13494"/>
                  <a:pt x="1176337" y="13494"/>
                </a:cubicBezTo>
                <a:cubicBezTo>
                  <a:pt x="1171575" y="13494"/>
                  <a:pt x="1169670" y="10637"/>
                  <a:pt x="1169670" y="7779"/>
                </a:cubicBezTo>
                <a:cubicBezTo>
                  <a:pt x="1169670" y="4922"/>
                  <a:pt x="1171575" y="2064"/>
                  <a:pt x="1175385" y="2064"/>
                </a:cubicBezTo>
                <a:close/>
                <a:moveTo>
                  <a:pt x="1009650" y="2064"/>
                </a:moveTo>
                <a:cubicBezTo>
                  <a:pt x="1013460" y="2064"/>
                  <a:pt x="1016317" y="3017"/>
                  <a:pt x="1016317" y="7779"/>
                </a:cubicBezTo>
                <a:cubicBezTo>
                  <a:pt x="1016317" y="11589"/>
                  <a:pt x="1014412" y="13494"/>
                  <a:pt x="1010602" y="13494"/>
                </a:cubicBezTo>
                <a:cubicBezTo>
                  <a:pt x="1005840" y="13494"/>
                  <a:pt x="1004887" y="10637"/>
                  <a:pt x="1003935" y="7779"/>
                </a:cubicBezTo>
                <a:cubicBezTo>
                  <a:pt x="1003935" y="4922"/>
                  <a:pt x="1005840" y="2064"/>
                  <a:pt x="1009650" y="2064"/>
                </a:cubicBezTo>
                <a:close/>
                <a:moveTo>
                  <a:pt x="384810" y="1111"/>
                </a:moveTo>
                <a:cubicBezTo>
                  <a:pt x="402907" y="1111"/>
                  <a:pt x="416242" y="4921"/>
                  <a:pt x="433387" y="14446"/>
                </a:cubicBezTo>
                <a:lnTo>
                  <a:pt x="425767" y="53499"/>
                </a:lnTo>
                <a:cubicBezTo>
                  <a:pt x="414337" y="44926"/>
                  <a:pt x="402907" y="40164"/>
                  <a:pt x="388620" y="40164"/>
                </a:cubicBezTo>
                <a:cubicBezTo>
                  <a:pt x="360045" y="40164"/>
                  <a:pt x="338137" y="60166"/>
                  <a:pt x="337185" y="87789"/>
                </a:cubicBezTo>
                <a:cubicBezTo>
                  <a:pt x="336232" y="114459"/>
                  <a:pt x="354330" y="131604"/>
                  <a:pt x="380047" y="132556"/>
                </a:cubicBezTo>
                <a:cubicBezTo>
                  <a:pt x="388620" y="132556"/>
                  <a:pt x="404812" y="131604"/>
                  <a:pt x="416242" y="126841"/>
                </a:cubicBezTo>
                <a:lnTo>
                  <a:pt x="410527" y="166846"/>
                </a:lnTo>
                <a:cubicBezTo>
                  <a:pt x="399097" y="171609"/>
                  <a:pt x="381952" y="172561"/>
                  <a:pt x="373380" y="172561"/>
                </a:cubicBezTo>
                <a:cubicBezTo>
                  <a:pt x="325755" y="172561"/>
                  <a:pt x="293370" y="139224"/>
                  <a:pt x="295275" y="90646"/>
                </a:cubicBezTo>
                <a:cubicBezTo>
                  <a:pt x="296227" y="41116"/>
                  <a:pt x="336232" y="1111"/>
                  <a:pt x="384810" y="1111"/>
                </a:cubicBezTo>
                <a:close/>
                <a:moveTo>
                  <a:pt x="968692" y="159"/>
                </a:moveTo>
                <a:lnTo>
                  <a:pt x="984885" y="159"/>
                </a:lnTo>
                <a:lnTo>
                  <a:pt x="984885" y="66834"/>
                </a:lnTo>
                <a:lnTo>
                  <a:pt x="992505" y="67787"/>
                </a:lnTo>
                <a:lnTo>
                  <a:pt x="992505" y="71597"/>
                </a:lnTo>
                <a:lnTo>
                  <a:pt x="968692" y="71597"/>
                </a:lnTo>
                <a:lnTo>
                  <a:pt x="968692" y="67787"/>
                </a:lnTo>
                <a:lnTo>
                  <a:pt x="975360" y="66834"/>
                </a:lnTo>
                <a:lnTo>
                  <a:pt x="975360" y="4922"/>
                </a:lnTo>
                <a:lnTo>
                  <a:pt x="968692" y="3969"/>
                </a:lnTo>
                <a:close/>
                <a:moveTo>
                  <a:pt x="517207" y="158"/>
                </a:moveTo>
                <a:cubicBezTo>
                  <a:pt x="561975" y="3968"/>
                  <a:pt x="590550" y="39211"/>
                  <a:pt x="584835" y="86836"/>
                </a:cubicBezTo>
                <a:cubicBezTo>
                  <a:pt x="580073" y="136366"/>
                  <a:pt x="539115" y="172561"/>
                  <a:pt x="493395" y="169703"/>
                </a:cubicBezTo>
                <a:cubicBezTo>
                  <a:pt x="448627" y="166846"/>
                  <a:pt x="421005" y="130651"/>
                  <a:pt x="425767" y="83026"/>
                </a:cubicBezTo>
                <a:cubicBezTo>
                  <a:pt x="430530" y="33496"/>
                  <a:pt x="471487" y="-2699"/>
                  <a:pt x="517207" y="158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63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2 Logo Clo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0D1DA7C-EBB7-4573-874F-0F88E1514C22}"/>
              </a:ext>
            </a:extLst>
          </p:cNvPr>
          <p:cNvSpPr/>
          <p:nvPr userDrawn="1"/>
        </p:nvSpPr>
        <p:spPr>
          <a:xfrm>
            <a:off x="3345603" y="3082973"/>
            <a:ext cx="5500795" cy="692054"/>
          </a:xfrm>
          <a:custGeom>
            <a:avLst/>
            <a:gdLst>
              <a:gd name="connsiteX0" fmla="*/ 169544 w 1371600"/>
              <a:gd name="connsiteY0" fmla="*/ 129699 h 172561"/>
              <a:gd name="connsiteX1" fmla="*/ 286702 w 1371600"/>
              <a:gd name="connsiteY1" fmla="*/ 129699 h 172561"/>
              <a:gd name="connsiteX2" fmla="*/ 280987 w 1371600"/>
              <a:gd name="connsiteY2" fmla="*/ 168752 h 172561"/>
              <a:gd name="connsiteX3" fmla="*/ 162877 w 1371600"/>
              <a:gd name="connsiteY3" fmla="*/ 168752 h 172561"/>
              <a:gd name="connsiteX4" fmla="*/ 1343977 w 1371600"/>
              <a:gd name="connsiteY4" fmla="*/ 124936 h 172561"/>
              <a:gd name="connsiteX5" fmla="*/ 1331595 w 1371600"/>
              <a:gd name="connsiteY5" fmla="*/ 144938 h 172561"/>
              <a:gd name="connsiteX6" fmla="*/ 1343025 w 1371600"/>
              <a:gd name="connsiteY6" fmla="*/ 163989 h 172561"/>
              <a:gd name="connsiteX7" fmla="*/ 1355407 w 1371600"/>
              <a:gd name="connsiteY7" fmla="*/ 151606 h 172561"/>
              <a:gd name="connsiteX8" fmla="*/ 1355407 w 1371600"/>
              <a:gd name="connsiteY8" fmla="*/ 136366 h 172561"/>
              <a:gd name="connsiteX9" fmla="*/ 1343977 w 1371600"/>
              <a:gd name="connsiteY9" fmla="*/ 124936 h 172561"/>
              <a:gd name="connsiteX10" fmla="*/ 884872 w 1371600"/>
              <a:gd name="connsiteY10" fmla="*/ 124936 h 172561"/>
              <a:gd name="connsiteX11" fmla="*/ 872489 w 1371600"/>
              <a:gd name="connsiteY11" fmla="*/ 138271 h 172561"/>
              <a:gd name="connsiteX12" fmla="*/ 872489 w 1371600"/>
              <a:gd name="connsiteY12" fmla="*/ 152558 h 172561"/>
              <a:gd name="connsiteX13" fmla="*/ 883920 w 1371600"/>
              <a:gd name="connsiteY13" fmla="*/ 164941 h 172561"/>
              <a:gd name="connsiteX14" fmla="*/ 895349 w 1371600"/>
              <a:gd name="connsiteY14" fmla="*/ 143986 h 172561"/>
              <a:gd name="connsiteX15" fmla="*/ 884872 w 1371600"/>
              <a:gd name="connsiteY15" fmla="*/ 124936 h 172561"/>
              <a:gd name="connsiteX16" fmla="*/ 1227772 w 1371600"/>
              <a:gd name="connsiteY16" fmla="*/ 123984 h 172561"/>
              <a:gd name="connsiteX17" fmla="*/ 1216342 w 1371600"/>
              <a:gd name="connsiteY17" fmla="*/ 143986 h 172561"/>
              <a:gd name="connsiteX18" fmla="*/ 1227772 w 1371600"/>
              <a:gd name="connsiteY18" fmla="*/ 164941 h 172561"/>
              <a:gd name="connsiteX19" fmla="*/ 1239202 w 1371600"/>
              <a:gd name="connsiteY19" fmla="*/ 144938 h 172561"/>
              <a:gd name="connsiteX20" fmla="*/ 1227772 w 1371600"/>
              <a:gd name="connsiteY20" fmla="*/ 123984 h 172561"/>
              <a:gd name="connsiteX21" fmla="*/ 1048702 w 1371600"/>
              <a:gd name="connsiteY21" fmla="*/ 123984 h 172561"/>
              <a:gd name="connsiteX22" fmla="*/ 1037272 w 1371600"/>
              <a:gd name="connsiteY22" fmla="*/ 139224 h 172561"/>
              <a:gd name="connsiteX23" fmla="*/ 1058227 w 1371600"/>
              <a:gd name="connsiteY23" fmla="*/ 139224 h 172561"/>
              <a:gd name="connsiteX24" fmla="*/ 1058227 w 1371600"/>
              <a:gd name="connsiteY24" fmla="*/ 137318 h 172561"/>
              <a:gd name="connsiteX25" fmla="*/ 1048702 w 1371600"/>
              <a:gd name="connsiteY25" fmla="*/ 123984 h 172561"/>
              <a:gd name="connsiteX26" fmla="*/ 933450 w 1371600"/>
              <a:gd name="connsiteY26" fmla="*/ 123984 h 172561"/>
              <a:gd name="connsiteX27" fmla="*/ 922020 w 1371600"/>
              <a:gd name="connsiteY27" fmla="*/ 139224 h 172561"/>
              <a:gd name="connsiteX28" fmla="*/ 942975 w 1371600"/>
              <a:gd name="connsiteY28" fmla="*/ 139224 h 172561"/>
              <a:gd name="connsiteX29" fmla="*/ 942975 w 1371600"/>
              <a:gd name="connsiteY29" fmla="*/ 137318 h 172561"/>
              <a:gd name="connsiteX30" fmla="*/ 933450 w 1371600"/>
              <a:gd name="connsiteY30" fmla="*/ 123984 h 172561"/>
              <a:gd name="connsiteX31" fmla="*/ 1131570 w 1371600"/>
              <a:gd name="connsiteY31" fmla="*/ 120174 h 172561"/>
              <a:gd name="connsiteX32" fmla="*/ 1151572 w 1371600"/>
              <a:gd name="connsiteY32" fmla="*/ 120174 h 172561"/>
              <a:gd name="connsiteX33" fmla="*/ 1151572 w 1371600"/>
              <a:gd name="connsiteY33" fmla="*/ 123984 h 172561"/>
              <a:gd name="connsiteX34" fmla="*/ 1145858 w 1371600"/>
              <a:gd name="connsiteY34" fmla="*/ 123984 h 172561"/>
              <a:gd name="connsiteX35" fmla="*/ 1156335 w 1371600"/>
              <a:gd name="connsiteY35" fmla="*/ 159227 h 172561"/>
              <a:gd name="connsiteX36" fmla="*/ 1165860 w 1371600"/>
              <a:gd name="connsiteY36" fmla="*/ 132556 h 172561"/>
              <a:gd name="connsiteX37" fmla="*/ 1163002 w 1371600"/>
              <a:gd name="connsiteY37" fmla="*/ 123984 h 172561"/>
              <a:gd name="connsiteX38" fmla="*/ 1159192 w 1371600"/>
              <a:gd name="connsiteY38" fmla="*/ 123984 h 172561"/>
              <a:gd name="connsiteX39" fmla="*/ 1159192 w 1371600"/>
              <a:gd name="connsiteY39" fmla="*/ 120174 h 172561"/>
              <a:gd name="connsiteX40" fmla="*/ 1177290 w 1371600"/>
              <a:gd name="connsiteY40" fmla="*/ 120174 h 172561"/>
              <a:gd name="connsiteX41" fmla="*/ 1177290 w 1371600"/>
              <a:gd name="connsiteY41" fmla="*/ 123984 h 172561"/>
              <a:gd name="connsiteX42" fmla="*/ 1172527 w 1371600"/>
              <a:gd name="connsiteY42" fmla="*/ 123984 h 172561"/>
              <a:gd name="connsiteX43" fmla="*/ 1183958 w 1371600"/>
              <a:gd name="connsiteY43" fmla="*/ 159227 h 172561"/>
              <a:gd name="connsiteX44" fmla="*/ 1193483 w 1371600"/>
              <a:gd name="connsiteY44" fmla="*/ 123984 h 172561"/>
              <a:gd name="connsiteX45" fmla="*/ 1186815 w 1371600"/>
              <a:gd name="connsiteY45" fmla="*/ 123984 h 172561"/>
              <a:gd name="connsiteX46" fmla="*/ 1186815 w 1371600"/>
              <a:gd name="connsiteY46" fmla="*/ 120174 h 172561"/>
              <a:gd name="connsiteX47" fmla="*/ 1203960 w 1371600"/>
              <a:gd name="connsiteY47" fmla="*/ 120174 h 172561"/>
              <a:gd name="connsiteX48" fmla="*/ 1203960 w 1371600"/>
              <a:gd name="connsiteY48" fmla="*/ 123984 h 172561"/>
              <a:gd name="connsiteX49" fmla="*/ 1199197 w 1371600"/>
              <a:gd name="connsiteY49" fmla="*/ 123984 h 172561"/>
              <a:gd name="connsiteX50" fmla="*/ 1185862 w 1371600"/>
              <a:gd name="connsiteY50" fmla="*/ 168752 h 172561"/>
              <a:gd name="connsiteX51" fmla="*/ 1179195 w 1371600"/>
              <a:gd name="connsiteY51" fmla="*/ 168752 h 172561"/>
              <a:gd name="connsiteX52" fmla="*/ 1168717 w 1371600"/>
              <a:gd name="connsiteY52" fmla="*/ 140176 h 172561"/>
              <a:gd name="connsiteX53" fmla="*/ 1167765 w 1371600"/>
              <a:gd name="connsiteY53" fmla="*/ 140176 h 172561"/>
              <a:gd name="connsiteX54" fmla="*/ 1157287 w 1371600"/>
              <a:gd name="connsiteY54" fmla="*/ 168752 h 172561"/>
              <a:gd name="connsiteX55" fmla="*/ 1150620 w 1371600"/>
              <a:gd name="connsiteY55" fmla="*/ 168752 h 172561"/>
              <a:gd name="connsiteX56" fmla="*/ 1135380 w 1371600"/>
              <a:gd name="connsiteY56" fmla="*/ 123984 h 172561"/>
              <a:gd name="connsiteX57" fmla="*/ 1131570 w 1371600"/>
              <a:gd name="connsiteY57" fmla="*/ 123984 h 172561"/>
              <a:gd name="connsiteX58" fmla="*/ 1283017 w 1371600"/>
              <a:gd name="connsiteY58" fmla="*/ 119221 h 172561"/>
              <a:gd name="connsiteX59" fmla="*/ 1292542 w 1371600"/>
              <a:gd name="connsiteY59" fmla="*/ 127793 h 172561"/>
              <a:gd name="connsiteX60" fmla="*/ 1285875 w 1371600"/>
              <a:gd name="connsiteY60" fmla="*/ 135413 h 172561"/>
              <a:gd name="connsiteX61" fmla="*/ 1280159 w 1371600"/>
              <a:gd name="connsiteY61" fmla="*/ 128746 h 172561"/>
              <a:gd name="connsiteX62" fmla="*/ 1283017 w 1371600"/>
              <a:gd name="connsiteY62" fmla="*/ 127793 h 172561"/>
              <a:gd name="connsiteX63" fmla="*/ 1283017 w 1371600"/>
              <a:gd name="connsiteY63" fmla="*/ 126841 h 172561"/>
              <a:gd name="connsiteX64" fmla="*/ 1280159 w 1371600"/>
              <a:gd name="connsiteY64" fmla="*/ 124936 h 172561"/>
              <a:gd name="connsiteX65" fmla="*/ 1269682 w 1371600"/>
              <a:gd name="connsiteY65" fmla="*/ 137318 h 172561"/>
              <a:gd name="connsiteX66" fmla="*/ 1269682 w 1371600"/>
              <a:gd name="connsiteY66" fmla="*/ 163989 h 172561"/>
              <a:gd name="connsiteX67" fmla="*/ 1280159 w 1371600"/>
              <a:gd name="connsiteY67" fmla="*/ 164941 h 172561"/>
              <a:gd name="connsiteX68" fmla="*/ 1280159 w 1371600"/>
              <a:gd name="connsiteY68" fmla="*/ 168751 h 172561"/>
              <a:gd name="connsiteX69" fmla="*/ 1254442 w 1371600"/>
              <a:gd name="connsiteY69" fmla="*/ 168751 h 172561"/>
              <a:gd name="connsiteX70" fmla="*/ 1254442 w 1371600"/>
              <a:gd name="connsiteY70" fmla="*/ 164941 h 172561"/>
              <a:gd name="connsiteX71" fmla="*/ 1260157 w 1371600"/>
              <a:gd name="connsiteY71" fmla="*/ 163989 h 172561"/>
              <a:gd name="connsiteX72" fmla="*/ 1260157 w 1371600"/>
              <a:gd name="connsiteY72" fmla="*/ 124936 h 172561"/>
              <a:gd name="connsiteX73" fmla="*/ 1254442 w 1371600"/>
              <a:gd name="connsiteY73" fmla="*/ 123984 h 172561"/>
              <a:gd name="connsiteX74" fmla="*/ 1254442 w 1371600"/>
              <a:gd name="connsiteY74" fmla="*/ 120174 h 172561"/>
              <a:gd name="connsiteX75" fmla="*/ 1268730 w 1371600"/>
              <a:gd name="connsiteY75" fmla="*/ 120174 h 172561"/>
              <a:gd name="connsiteX76" fmla="*/ 1269682 w 1371600"/>
              <a:gd name="connsiteY76" fmla="*/ 127793 h 172561"/>
              <a:gd name="connsiteX77" fmla="*/ 1283017 w 1371600"/>
              <a:gd name="connsiteY77" fmla="*/ 119221 h 172561"/>
              <a:gd name="connsiteX78" fmla="*/ 1228725 w 1371600"/>
              <a:gd name="connsiteY78" fmla="*/ 119221 h 172561"/>
              <a:gd name="connsiteX79" fmla="*/ 1250632 w 1371600"/>
              <a:gd name="connsiteY79" fmla="*/ 143986 h 172561"/>
              <a:gd name="connsiteX80" fmla="*/ 1228725 w 1371600"/>
              <a:gd name="connsiteY80" fmla="*/ 169703 h 172561"/>
              <a:gd name="connsiteX81" fmla="*/ 1206817 w 1371600"/>
              <a:gd name="connsiteY81" fmla="*/ 144938 h 172561"/>
              <a:gd name="connsiteX82" fmla="*/ 1228725 w 1371600"/>
              <a:gd name="connsiteY82" fmla="*/ 119221 h 172561"/>
              <a:gd name="connsiteX83" fmla="*/ 1101089 w 1371600"/>
              <a:gd name="connsiteY83" fmla="*/ 119221 h 172561"/>
              <a:gd name="connsiteX84" fmla="*/ 1109662 w 1371600"/>
              <a:gd name="connsiteY84" fmla="*/ 127793 h 172561"/>
              <a:gd name="connsiteX85" fmla="*/ 1102994 w 1371600"/>
              <a:gd name="connsiteY85" fmla="*/ 135413 h 172561"/>
              <a:gd name="connsiteX86" fmla="*/ 1097279 w 1371600"/>
              <a:gd name="connsiteY86" fmla="*/ 128746 h 172561"/>
              <a:gd name="connsiteX87" fmla="*/ 1100137 w 1371600"/>
              <a:gd name="connsiteY87" fmla="*/ 127793 h 172561"/>
              <a:gd name="connsiteX88" fmla="*/ 1100137 w 1371600"/>
              <a:gd name="connsiteY88" fmla="*/ 126841 h 172561"/>
              <a:gd name="connsiteX89" fmla="*/ 1097279 w 1371600"/>
              <a:gd name="connsiteY89" fmla="*/ 124936 h 172561"/>
              <a:gd name="connsiteX90" fmla="*/ 1087754 w 1371600"/>
              <a:gd name="connsiteY90" fmla="*/ 137318 h 172561"/>
              <a:gd name="connsiteX91" fmla="*/ 1087754 w 1371600"/>
              <a:gd name="connsiteY91" fmla="*/ 163989 h 172561"/>
              <a:gd name="connsiteX92" fmla="*/ 1098232 w 1371600"/>
              <a:gd name="connsiteY92" fmla="*/ 164941 h 172561"/>
              <a:gd name="connsiteX93" fmla="*/ 1098232 w 1371600"/>
              <a:gd name="connsiteY93" fmla="*/ 168751 h 172561"/>
              <a:gd name="connsiteX94" fmla="*/ 1072514 w 1371600"/>
              <a:gd name="connsiteY94" fmla="*/ 168751 h 172561"/>
              <a:gd name="connsiteX95" fmla="*/ 1072514 w 1371600"/>
              <a:gd name="connsiteY95" fmla="*/ 164941 h 172561"/>
              <a:gd name="connsiteX96" fmla="*/ 1078229 w 1371600"/>
              <a:gd name="connsiteY96" fmla="*/ 163989 h 172561"/>
              <a:gd name="connsiteX97" fmla="*/ 1078229 w 1371600"/>
              <a:gd name="connsiteY97" fmla="*/ 124936 h 172561"/>
              <a:gd name="connsiteX98" fmla="*/ 1072514 w 1371600"/>
              <a:gd name="connsiteY98" fmla="*/ 123984 h 172561"/>
              <a:gd name="connsiteX99" fmla="*/ 1072514 w 1371600"/>
              <a:gd name="connsiteY99" fmla="*/ 120174 h 172561"/>
              <a:gd name="connsiteX100" fmla="*/ 1086802 w 1371600"/>
              <a:gd name="connsiteY100" fmla="*/ 120174 h 172561"/>
              <a:gd name="connsiteX101" fmla="*/ 1087754 w 1371600"/>
              <a:gd name="connsiteY101" fmla="*/ 127793 h 172561"/>
              <a:gd name="connsiteX102" fmla="*/ 1101089 w 1371600"/>
              <a:gd name="connsiteY102" fmla="*/ 119221 h 172561"/>
              <a:gd name="connsiteX103" fmla="*/ 1048702 w 1371600"/>
              <a:gd name="connsiteY103" fmla="*/ 119221 h 172561"/>
              <a:gd name="connsiteX104" fmla="*/ 1065847 w 1371600"/>
              <a:gd name="connsiteY104" fmla="*/ 141129 h 172561"/>
              <a:gd name="connsiteX105" fmla="*/ 1065847 w 1371600"/>
              <a:gd name="connsiteY105" fmla="*/ 144938 h 172561"/>
              <a:gd name="connsiteX106" fmla="*/ 1036320 w 1371600"/>
              <a:gd name="connsiteY106" fmla="*/ 144938 h 172561"/>
              <a:gd name="connsiteX107" fmla="*/ 1049655 w 1371600"/>
              <a:gd name="connsiteY107" fmla="*/ 163989 h 172561"/>
              <a:gd name="connsiteX108" fmla="*/ 1062037 w 1371600"/>
              <a:gd name="connsiteY108" fmla="*/ 155416 h 172561"/>
              <a:gd name="connsiteX109" fmla="*/ 1065847 w 1371600"/>
              <a:gd name="connsiteY109" fmla="*/ 157321 h 172561"/>
              <a:gd name="connsiteX110" fmla="*/ 1047750 w 1371600"/>
              <a:gd name="connsiteY110" fmla="*/ 169703 h 172561"/>
              <a:gd name="connsiteX111" fmla="*/ 1026795 w 1371600"/>
              <a:gd name="connsiteY111" fmla="*/ 144938 h 172561"/>
              <a:gd name="connsiteX112" fmla="*/ 1048702 w 1371600"/>
              <a:gd name="connsiteY112" fmla="*/ 119221 h 172561"/>
              <a:gd name="connsiteX113" fmla="*/ 934402 w 1371600"/>
              <a:gd name="connsiteY113" fmla="*/ 119221 h 172561"/>
              <a:gd name="connsiteX114" fmla="*/ 951547 w 1371600"/>
              <a:gd name="connsiteY114" fmla="*/ 141129 h 172561"/>
              <a:gd name="connsiteX115" fmla="*/ 951547 w 1371600"/>
              <a:gd name="connsiteY115" fmla="*/ 144938 h 172561"/>
              <a:gd name="connsiteX116" fmla="*/ 922020 w 1371600"/>
              <a:gd name="connsiteY116" fmla="*/ 144938 h 172561"/>
              <a:gd name="connsiteX117" fmla="*/ 935355 w 1371600"/>
              <a:gd name="connsiteY117" fmla="*/ 163989 h 172561"/>
              <a:gd name="connsiteX118" fmla="*/ 947737 w 1371600"/>
              <a:gd name="connsiteY118" fmla="*/ 155416 h 172561"/>
              <a:gd name="connsiteX119" fmla="*/ 951547 w 1371600"/>
              <a:gd name="connsiteY119" fmla="*/ 157321 h 172561"/>
              <a:gd name="connsiteX120" fmla="*/ 933450 w 1371600"/>
              <a:gd name="connsiteY120" fmla="*/ 169703 h 172561"/>
              <a:gd name="connsiteX121" fmla="*/ 912495 w 1371600"/>
              <a:gd name="connsiteY121" fmla="*/ 144938 h 172561"/>
              <a:gd name="connsiteX122" fmla="*/ 934402 w 1371600"/>
              <a:gd name="connsiteY122" fmla="*/ 119221 h 172561"/>
              <a:gd name="connsiteX123" fmla="*/ 971549 w 1371600"/>
              <a:gd name="connsiteY123" fmla="*/ 105886 h 172561"/>
              <a:gd name="connsiteX124" fmla="*/ 974407 w 1371600"/>
              <a:gd name="connsiteY124" fmla="*/ 105886 h 172561"/>
              <a:gd name="connsiteX125" fmla="*/ 974407 w 1371600"/>
              <a:gd name="connsiteY125" fmla="*/ 120174 h 172561"/>
              <a:gd name="connsiteX126" fmla="*/ 997266 w 1371600"/>
              <a:gd name="connsiteY126" fmla="*/ 120174 h 172561"/>
              <a:gd name="connsiteX127" fmla="*/ 997266 w 1371600"/>
              <a:gd name="connsiteY127" fmla="*/ 107791 h 172561"/>
              <a:gd name="connsiteX128" fmla="*/ 1003934 w 1371600"/>
              <a:gd name="connsiteY128" fmla="*/ 105886 h 172561"/>
              <a:gd name="connsiteX129" fmla="*/ 1005839 w 1371600"/>
              <a:gd name="connsiteY129" fmla="*/ 105886 h 172561"/>
              <a:gd name="connsiteX130" fmla="*/ 1005839 w 1371600"/>
              <a:gd name="connsiteY130" fmla="*/ 120174 h 172561"/>
              <a:gd name="connsiteX131" fmla="*/ 1016316 w 1371600"/>
              <a:gd name="connsiteY131" fmla="*/ 120174 h 172561"/>
              <a:gd name="connsiteX132" fmla="*/ 1016316 w 1371600"/>
              <a:gd name="connsiteY132" fmla="*/ 124936 h 172561"/>
              <a:gd name="connsiteX133" fmla="*/ 1005839 w 1371600"/>
              <a:gd name="connsiteY133" fmla="*/ 124936 h 172561"/>
              <a:gd name="connsiteX134" fmla="*/ 1005839 w 1371600"/>
              <a:gd name="connsiteY134" fmla="*/ 156368 h 172561"/>
              <a:gd name="connsiteX135" fmla="*/ 1010602 w 1371600"/>
              <a:gd name="connsiteY135" fmla="*/ 163989 h 172561"/>
              <a:gd name="connsiteX136" fmla="*/ 1017269 w 1371600"/>
              <a:gd name="connsiteY136" fmla="*/ 156368 h 172561"/>
              <a:gd name="connsiteX137" fmla="*/ 1021079 w 1371600"/>
              <a:gd name="connsiteY137" fmla="*/ 157321 h 172561"/>
              <a:gd name="connsiteX138" fmla="*/ 1007744 w 1371600"/>
              <a:gd name="connsiteY138" fmla="*/ 169703 h 172561"/>
              <a:gd name="connsiteX139" fmla="*/ 996314 w 1371600"/>
              <a:gd name="connsiteY139" fmla="*/ 158274 h 172561"/>
              <a:gd name="connsiteX140" fmla="*/ 996314 w 1371600"/>
              <a:gd name="connsiteY140" fmla="*/ 124936 h 172561"/>
              <a:gd name="connsiteX141" fmla="*/ 973454 w 1371600"/>
              <a:gd name="connsiteY141" fmla="*/ 124936 h 172561"/>
              <a:gd name="connsiteX142" fmla="*/ 973454 w 1371600"/>
              <a:gd name="connsiteY142" fmla="*/ 156368 h 172561"/>
              <a:gd name="connsiteX143" fmla="*/ 978216 w 1371600"/>
              <a:gd name="connsiteY143" fmla="*/ 163989 h 172561"/>
              <a:gd name="connsiteX144" fmla="*/ 985837 w 1371600"/>
              <a:gd name="connsiteY144" fmla="*/ 156368 h 172561"/>
              <a:gd name="connsiteX145" fmla="*/ 989647 w 1371600"/>
              <a:gd name="connsiteY145" fmla="*/ 157321 h 172561"/>
              <a:gd name="connsiteX146" fmla="*/ 976312 w 1371600"/>
              <a:gd name="connsiteY146" fmla="*/ 169703 h 172561"/>
              <a:gd name="connsiteX147" fmla="*/ 964882 w 1371600"/>
              <a:gd name="connsiteY147" fmla="*/ 158274 h 172561"/>
              <a:gd name="connsiteX148" fmla="*/ 964882 w 1371600"/>
              <a:gd name="connsiteY148" fmla="*/ 124936 h 172561"/>
              <a:gd name="connsiteX149" fmla="*/ 958214 w 1371600"/>
              <a:gd name="connsiteY149" fmla="*/ 124936 h 172561"/>
              <a:gd name="connsiteX150" fmla="*/ 958214 w 1371600"/>
              <a:gd name="connsiteY150" fmla="*/ 120174 h 172561"/>
              <a:gd name="connsiteX151" fmla="*/ 964882 w 1371600"/>
              <a:gd name="connsiteY151" fmla="*/ 120174 h 172561"/>
              <a:gd name="connsiteX152" fmla="*/ 964882 w 1371600"/>
              <a:gd name="connsiteY152" fmla="*/ 107791 h 172561"/>
              <a:gd name="connsiteX153" fmla="*/ 1348740 w 1371600"/>
              <a:gd name="connsiteY153" fmla="*/ 96361 h 172561"/>
              <a:gd name="connsiteX154" fmla="*/ 1364932 w 1371600"/>
              <a:gd name="connsiteY154" fmla="*/ 96361 h 172561"/>
              <a:gd name="connsiteX155" fmla="*/ 1364932 w 1371600"/>
              <a:gd name="connsiteY155" fmla="*/ 163989 h 172561"/>
              <a:gd name="connsiteX156" fmla="*/ 1371600 w 1371600"/>
              <a:gd name="connsiteY156" fmla="*/ 163989 h 172561"/>
              <a:gd name="connsiteX157" fmla="*/ 1371600 w 1371600"/>
              <a:gd name="connsiteY157" fmla="*/ 167799 h 172561"/>
              <a:gd name="connsiteX158" fmla="*/ 1357312 w 1371600"/>
              <a:gd name="connsiteY158" fmla="*/ 167799 h 172561"/>
              <a:gd name="connsiteX159" fmla="*/ 1356360 w 1371600"/>
              <a:gd name="connsiteY159" fmla="*/ 160178 h 172561"/>
              <a:gd name="connsiteX160" fmla="*/ 1341120 w 1371600"/>
              <a:gd name="connsiteY160" fmla="*/ 168751 h 172561"/>
              <a:gd name="connsiteX161" fmla="*/ 1323022 w 1371600"/>
              <a:gd name="connsiteY161" fmla="*/ 143986 h 172561"/>
              <a:gd name="connsiteX162" fmla="*/ 1343025 w 1371600"/>
              <a:gd name="connsiteY162" fmla="*/ 118268 h 172561"/>
              <a:gd name="connsiteX163" fmla="*/ 1356360 w 1371600"/>
              <a:gd name="connsiteY163" fmla="*/ 123983 h 172561"/>
              <a:gd name="connsiteX164" fmla="*/ 1356360 w 1371600"/>
              <a:gd name="connsiteY164" fmla="*/ 101124 h 172561"/>
              <a:gd name="connsiteX165" fmla="*/ 1348740 w 1371600"/>
              <a:gd name="connsiteY165" fmla="*/ 100171 h 172561"/>
              <a:gd name="connsiteX166" fmla="*/ 1295400 w 1371600"/>
              <a:gd name="connsiteY166" fmla="*/ 96361 h 172561"/>
              <a:gd name="connsiteX167" fmla="*/ 1311592 w 1371600"/>
              <a:gd name="connsiteY167" fmla="*/ 96361 h 172561"/>
              <a:gd name="connsiteX168" fmla="*/ 1311592 w 1371600"/>
              <a:gd name="connsiteY168" fmla="*/ 163989 h 172561"/>
              <a:gd name="connsiteX169" fmla="*/ 1318260 w 1371600"/>
              <a:gd name="connsiteY169" fmla="*/ 164941 h 172561"/>
              <a:gd name="connsiteX170" fmla="*/ 1318260 w 1371600"/>
              <a:gd name="connsiteY170" fmla="*/ 168751 h 172561"/>
              <a:gd name="connsiteX171" fmla="*/ 1295400 w 1371600"/>
              <a:gd name="connsiteY171" fmla="*/ 168751 h 172561"/>
              <a:gd name="connsiteX172" fmla="*/ 1295400 w 1371600"/>
              <a:gd name="connsiteY172" fmla="*/ 164941 h 172561"/>
              <a:gd name="connsiteX173" fmla="*/ 1302067 w 1371600"/>
              <a:gd name="connsiteY173" fmla="*/ 163989 h 172561"/>
              <a:gd name="connsiteX174" fmla="*/ 1302067 w 1371600"/>
              <a:gd name="connsiteY174" fmla="*/ 101124 h 172561"/>
              <a:gd name="connsiteX175" fmla="*/ 1295400 w 1371600"/>
              <a:gd name="connsiteY175" fmla="*/ 100171 h 172561"/>
              <a:gd name="connsiteX176" fmla="*/ 856297 w 1371600"/>
              <a:gd name="connsiteY176" fmla="*/ 96361 h 172561"/>
              <a:gd name="connsiteX177" fmla="*/ 871537 w 1371600"/>
              <a:gd name="connsiteY177" fmla="*/ 96361 h 172561"/>
              <a:gd name="connsiteX178" fmla="*/ 871537 w 1371600"/>
              <a:gd name="connsiteY178" fmla="*/ 126841 h 172561"/>
              <a:gd name="connsiteX179" fmla="*/ 886777 w 1371600"/>
              <a:gd name="connsiteY179" fmla="*/ 119221 h 172561"/>
              <a:gd name="connsiteX180" fmla="*/ 903922 w 1371600"/>
              <a:gd name="connsiteY180" fmla="*/ 143986 h 172561"/>
              <a:gd name="connsiteX181" fmla="*/ 882967 w 1371600"/>
              <a:gd name="connsiteY181" fmla="*/ 169703 h 172561"/>
              <a:gd name="connsiteX182" fmla="*/ 868679 w 1371600"/>
              <a:gd name="connsiteY182" fmla="*/ 163989 h 172561"/>
              <a:gd name="connsiteX183" fmla="*/ 864870 w 1371600"/>
              <a:gd name="connsiteY183" fmla="*/ 169703 h 172561"/>
              <a:gd name="connsiteX184" fmla="*/ 862012 w 1371600"/>
              <a:gd name="connsiteY184" fmla="*/ 169703 h 172561"/>
              <a:gd name="connsiteX185" fmla="*/ 862012 w 1371600"/>
              <a:gd name="connsiteY185" fmla="*/ 101124 h 172561"/>
              <a:gd name="connsiteX186" fmla="*/ 856297 w 1371600"/>
              <a:gd name="connsiteY186" fmla="*/ 100171 h 172561"/>
              <a:gd name="connsiteX187" fmla="*/ 1256347 w 1371600"/>
              <a:gd name="connsiteY187" fmla="*/ 72549 h 172561"/>
              <a:gd name="connsiteX188" fmla="*/ 1254442 w 1371600"/>
              <a:gd name="connsiteY188" fmla="*/ 79217 h 172561"/>
              <a:gd name="connsiteX189" fmla="*/ 1268730 w 1371600"/>
              <a:gd name="connsiteY189" fmla="*/ 86837 h 172561"/>
              <a:gd name="connsiteX190" fmla="*/ 1283017 w 1371600"/>
              <a:gd name="connsiteY190" fmla="*/ 78264 h 172561"/>
              <a:gd name="connsiteX191" fmla="*/ 1269683 w 1371600"/>
              <a:gd name="connsiteY191" fmla="*/ 72549 h 172561"/>
              <a:gd name="connsiteX192" fmla="*/ 179070 w 1371600"/>
              <a:gd name="connsiteY192" fmla="*/ 66834 h 172561"/>
              <a:gd name="connsiteX193" fmla="*/ 282893 w 1371600"/>
              <a:gd name="connsiteY193" fmla="*/ 66834 h 172561"/>
              <a:gd name="connsiteX194" fmla="*/ 277178 w 1371600"/>
              <a:gd name="connsiteY194" fmla="*/ 104934 h 172561"/>
              <a:gd name="connsiteX195" fmla="*/ 173355 w 1371600"/>
              <a:gd name="connsiteY195" fmla="*/ 104934 h 172561"/>
              <a:gd name="connsiteX196" fmla="*/ 1336357 w 1371600"/>
              <a:gd name="connsiteY196" fmla="*/ 49688 h 172561"/>
              <a:gd name="connsiteX197" fmla="*/ 1324927 w 1371600"/>
              <a:gd name="connsiteY197" fmla="*/ 59214 h 172561"/>
              <a:gd name="connsiteX198" fmla="*/ 1331594 w 1371600"/>
              <a:gd name="connsiteY198" fmla="*/ 66834 h 172561"/>
              <a:gd name="connsiteX199" fmla="*/ 1341119 w 1371600"/>
              <a:gd name="connsiteY199" fmla="*/ 57309 h 172561"/>
              <a:gd name="connsiteX200" fmla="*/ 1341119 w 1371600"/>
              <a:gd name="connsiteY200" fmla="*/ 49688 h 172561"/>
              <a:gd name="connsiteX201" fmla="*/ 96203 w 1371600"/>
              <a:gd name="connsiteY201" fmla="*/ 43021 h 172561"/>
              <a:gd name="connsiteX202" fmla="*/ 71438 w 1371600"/>
              <a:gd name="connsiteY202" fmla="*/ 100171 h 172561"/>
              <a:gd name="connsiteX203" fmla="*/ 108585 w 1371600"/>
              <a:gd name="connsiteY203" fmla="*/ 100171 h 172561"/>
              <a:gd name="connsiteX204" fmla="*/ 519112 w 1371600"/>
              <a:gd name="connsiteY204" fmla="*/ 37306 h 172561"/>
              <a:gd name="connsiteX205" fmla="*/ 467677 w 1371600"/>
              <a:gd name="connsiteY205" fmla="*/ 80168 h 172561"/>
              <a:gd name="connsiteX206" fmla="*/ 493395 w 1371600"/>
              <a:gd name="connsiteY206" fmla="*/ 134461 h 172561"/>
              <a:gd name="connsiteX207" fmla="*/ 544830 w 1371600"/>
              <a:gd name="connsiteY207" fmla="*/ 91598 h 172561"/>
              <a:gd name="connsiteX208" fmla="*/ 519112 w 1371600"/>
              <a:gd name="connsiteY208" fmla="*/ 37306 h 172561"/>
              <a:gd name="connsiteX209" fmla="*/ 1093469 w 1371600"/>
              <a:gd name="connsiteY209" fmla="*/ 26829 h 172561"/>
              <a:gd name="connsiteX210" fmla="*/ 1082039 w 1371600"/>
              <a:gd name="connsiteY210" fmla="*/ 42069 h 172561"/>
              <a:gd name="connsiteX211" fmla="*/ 1102994 w 1371600"/>
              <a:gd name="connsiteY211" fmla="*/ 42069 h 172561"/>
              <a:gd name="connsiteX212" fmla="*/ 1102994 w 1371600"/>
              <a:gd name="connsiteY212" fmla="*/ 40163 h 172561"/>
              <a:gd name="connsiteX213" fmla="*/ 1093469 w 1371600"/>
              <a:gd name="connsiteY213" fmla="*/ 26829 h 172561"/>
              <a:gd name="connsiteX214" fmla="*/ 945833 w 1371600"/>
              <a:gd name="connsiteY214" fmla="*/ 26828 h 172561"/>
              <a:gd name="connsiteX215" fmla="*/ 934402 w 1371600"/>
              <a:gd name="connsiteY215" fmla="*/ 42068 h 172561"/>
              <a:gd name="connsiteX216" fmla="*/ 955358 w 1371600"/>
              <a:gd name="connsiteY216" fmla="*/ 42068 h 172561"/>
              <a:gd name="connsiteX217" fmla="*/ 955358 w 1371600"/>
              <a:gd name="connsiteY217" fmla="*/ 40163 h 172561"/>
              <a:gd name="connsiteX218" fmla="*/ 945833 w 1371600"/>
              <a:gd name="connsiteY218" fmla="*/ 26828 h 172561"/>
              <a:gd name="connsiteX219" fmla="*/ 1267778 w 1371600"/>
              <a:gd name="connsiteY219" fmla="*/ 25877 h 172561"/>
              <a:gd name="connsiteX220" fmla="*/ 1258253 w 1371600"/>
              <a:gd name="connsiteY220" fmla="*/ 38259 h 172561"/>
              <a:gd name="connsiteX221" fmla="*/ 1267778 w 1371600"/>
              <a:gd name="connsiteY221" fmla="*/ 51594 h 172561"/>
              <a:gd name="connsiteX222" fmla="*/ 1276350 w 1371600"/>
              <a:gd name="connsiteY222" fmla="*/ 38259 h 172561"/>
              <a:gd name="connsiteX223" fmla="*/ 1267778 w 1371600"/>
              <a:gd name="connsiteY223" fmla="*/ 25877 h 172561"/>
              <a:gd name="connsiteX224" fmla="*/ 1161097 w 1371600"/>
              <a:gd name="connsiteY224" fmla="*/ 23019 h 172561"/>
              <a:gd name="connsiteX225" fmla="*/ 1177289 w 1371600"/>
              <a:gd name="connsiteY225" fmla="*/ 23019 h 172561"/>
              <a:gd name="connsiteX226" fmla="*/ 1177289 w 1371600"/>
              <a:gd name="connsiteY226" fmla="*/ 66834 h 172561"/>
              <a:gd name="connsiteX227" fmla="*/ 1184910 w 1371600"/>
              <a:gd name="connsiteY227" fmla="*/ 67787 h 172561"/>
              <a:gd name="connsiteX228" fmla="*/ 1184910 w 1371600"/>
              <a:gd name="connsiteY228" fmla="*/ 71597 h 172561"/>
              <a:gd name="connsiteX229" fmla="*/ 1161097 w 1371600"/>
              <a:gd name="connsiteY229" fmla="*/ 71597 h 172561"/>
              <a:gd name="connsiteX230" fmla="*/ 1161097 w 1371600"/>
              <a:gd name="connsiteY230" fmla="*/ 67787 h 172561"/>
              <a:gd name="connsiteX231" fmla="*/ 1168717 w 1371600"/>
              <a:gd name="connsiteY231" fmla="*/ 66834 h 172561"/>
              <a:gd name="connsiteX232" fmla="*/ 1168717 w 1371600"/>
              <a:gd name="connsiteY232" fmla="*/ 27782 h 172561"/>
              <a:gd name="connsiteX233" fmla="*/ 1161097 w 1371600"/>
              <a:gd name="connsiteY233" fmla="*/ 26829 h 172561"/>
              <a:gd name="connsiteX234" fmla="*/ 1145857 w 1371600"/>
              <a:gd name="connsiteY234" fmla="*/ 23019 h 172561"/>
              <a:gd name="connsiteX235" fmla="*/ 1155382 w 1371600"/>
              <a:gd name="connsiteY235" fmla="*/ 31591 h 172561"/>
              <a:gd name="connsiteX236" fmla="*/ 1148714 w 1371600"/>
              <a:gd name="connsiteY236" fmla="*/ 39211 h 172561"/>
              <a:gd name="connsiteX237" fmla="*/ 1142999 w 1371600"/>
              <a:gd name="connsiteY237" fmla="*/ 32544 h 172561"/>
              <a:gd name="connsiteX238" fmla="*/ 1145857 w 1371600"/>
              <a:gd name="connsiteY238" fmla="*/ 30639 h 172561"/>
              <a:gd name="connsiteX239" fmla="*/ 1145857 w 1371600"/>
              <a:gd name="connsiteY239" fmla="*/ 29686 h 172561"/>
              <a:gd name="connsiteX240" fmla="*/ 1142999 w 1371600"/>
              <a:gd name="connsiteY240" fmla="*/ 27782 h 172561"/>
              <a:gd name="connsiteX241" fmla="*/ 1133474 w 1371600"/>
              <a:gd name="connsiteY241" fmla="*/ 40164 h 172561"/>
              <a:gd name="connsiteX242" fmla="*/ 1133474 w 1371600"/>
              <a:gd name="connsiteY242" fmla="*/ 66834 h 172561"/>
              <a:gd name="connsiteX243" fmla="*/ 1142999 w 1371600"/>
              <a:gd name="connsiteY243" fmla="*/ 67787 h 172561"/>
              <a:gd name="connsiteX244" fmla="*/ 1142999 w 1371600"/>
              <a:gd name="connsiteY244" fmla="*/ 71597 h 172561"/>
              <a:gd name="connsiteX245" fmla="*/ 1117282 w 1371600"/>
              <a:gd name="connsiteY245" fmla="*/ 71597 h 172561"/>
              <a:gd name="connsiteX246" fmla="*/ 1117282 w 1371600"/>
              <a:gd name="connsiteY246" fmla="*/ 67787 h 172561"/>
              <a:gd name="connsiteX247" fmla="*/ 1122997 w 1371600"/>
              <a:gd name="connsiteY247" fmla="*/ 66834 h 172561"/>
              <a:gd name="connsiteX248" fmla="*/ 1122997 w 1371600"/>
              <a:gd name="connsiteY248" fmla="*/ 28734 h 172561"/>
              <a:gd name="connsiteX249" fmla="*/ 1117282 w 1371600"/>
              <a:gd name="connsiteY249" fmla="*/ 27782 h 172561"/>
              <a:gd name="connsiteX250" fmla="*/ 1117282 w 1371600"/>
              <a:gd name="connsiteY250" fmla="*/ 23971 h 172561"/>
              <a:gd name="connsiteX251" fmla="*/ 1131570 w 1371600"/>
              <a:gd name="connsiteY251" fmla="*/ 23971 h 172561"/>
              <a:gd name="connsiteX252" fmla="*/ 1132522 w 1371600"/>
              <a:gd name="connsiteY252" fmla="*/ 31591 h 172561"/>
              <a:gd name="connsiteX253" fmla="*/ 1145857 w 1371600"/>
              <a:gd name="connsiteY253" fmla="*/ 23019 h 172561"/>
              <a:gd name="connsiteX254" fmla="*/ 1022985 w 1371600"/>
              <a:gd name="connsiteY254" fmla="*/ 23019 h 172561"/>
              <a:gd name="connsiteX255" fmla="*/ 1043940 w 1371600"/>
              <a:gd name="connsiteY255" fmla="*/ 23019 h 172561"/>
              <a:gd name="connsiteX256" fmla="*/ 1043940 w 1371600"/>
              <a:gd name="connsiteY256" fmla="*/ 26829 h 172561"/>
              <a:gd name="connsiteX257" fmla="*/ 1037273 w 1371600"/>
              <a:gd name="connsiteY257" fmla="*/ 27782 h 172561"/>
              <a:gd name="connsiteX258" fmla="*/ 1048702 w 1371600"/>
              <a:gd name="connsiteY258" fmla="*/ 61119 h 172561"/>
              <a:gd name="connsiteX259" fmla="*/ 1059180 w 1371600"/>
              <a:gd name="connsiteY259" fmla="*/ 27782 h 172561"/>
              <a:gd name="connsiteX260" fmla="*/ 1052512 w 1371600"/>
              <a:gd name="connsiteY260" fmla="*/ 26829 h 172561"/>
              <a:gd name="connsiteX261" fmla="*/ 1052512 w 1371600"/>
              <a:gd name="connsiteY261" fmla="*/ 23019 h 172561"/>
              <a:gd name="connsiteX262" fmla="*/ 1069658 w 1371600"/>
              <a:gd name="connsiteY262" fmla="*/ 23019 h 172561"/>
              <a:gd name="connsiteX263" fmla="*/ 1069658 w 1371600"/>
              <a:gd name="connsiteY263" fmla="*/ 26829 h 172561"/>
              <a:gd name="connsiteX264" fmla="*/ 1064895 w 1371600"/>
              <a:gd name="connsiteY264" fmla="*/ 27782 h 172561"/>
              <a:gd name="connsiteX265" fmla="*/ 1049655 w 1371600"/>
              <a:gd name="connsiteY265" fmla="*/ 71597 h 172561"/>
              <a:gd name="connsiteX266" fmla="*/ 1042035 w 1371600"/>
              <a:gd name="connsiteY266" fmla="*/ 71597 h 172561"/>
              <a:gd name="connsiteX267" fmla="*/ 1026795 w 1371600"/>
              <a:gd name="connsiteY267" fmla="*/ 27782 h 172561"/>
              <a:gd name="connsiteX268" fmla="*/ 1022985 w 1371600"/>
              <a:gd name="connsiteY268" fmla="*/ 26829 h 172561"/>
              <a:gd name="connsiteX269" fmla="*/ 998220 w 1371600"/>
              <a:gd name="connsiteY269" fmla="*/ 23019 h 172561"/>
              <a:gd name="connsiteX270" fmla="*/ 1014412 w 1371600"/>
              <a:gd name="connsiteY270" fmla="*/ 23019 h 172561"/>
              <a:gd name="connsiteX271" fmla="*/ 1014412 w 1371600"/>
              <a:gd name="connsiteY271" fmla="*/ 66834 h 172561"/>
              <a:gd name="connsiteX272" fmla="*/ 1022033 w 1371600"/>
              <a:gd name="connsiteY272" fmla="*/ 67787 h 172561"/>
              <a:gd name="connsiteX273" fmla="*/ 1022033 w 1371600"/>
              <a:gd name="connsiteY273" fmla="*/ 71597 h 172561"/>
              <a:gd name="connsiteX274" fmla="*/ 998220 w 1371600"/>
              <a:gd name="connsiteY274" fmla="*/ 71597 h 172561"/>
              <a:gd name="connsiteX275" fmla="*/ 998220 w 1371600"/>
              <a:gd name="connsiteY275" fmla="*/ 67787 h 172561"/>
              <a:gd name="connsiteX276" fmla="*/ 1004887 w 1371600"/>
              <a:gd name="connsiteY276" fmla="*/ 66834 h 172561"/>
              <a:gd name="connsiteX277" fmla="*/ 1004887 w 1371600"/>
              <a:gd name="connsiteY277" fmla="*/ 27782 h 172561"/>
              <a:gd name="connsiteX278" fmla="*/ 998220 w 1371600"/>
              <a:gd name="connsiteY278" fmla="*/ 26829 h 172561"/>
              <a:gd name="connsiteX279" fmla="*/ 944880 w 1371600"/>
              <a:gd name="connsiteY279" fmla="*/ 23018 h 172561"/>
              <a:gd name="connsiteX280" fmla="*/ 962977 w 1371600"/>
              <a:gd name="connsiteY280" fmla="*/ 43973 h 172561"/>
              <a:gd name="connsiteX281" fmla="*/ 962977 w 1371600"/>
              <a:gd name="connsiteY281" fmla="*/ 47783 h 172561"/>
              <a:gd name="connsiteX282" fmla="*/ 933450 w 1371600"/>
              <a:gd name="connsiteY282" fmla="*/ 47783 h 172561"/>
              <a:gd name="connsiteX283" fmla="*/ 946785 w 1371600"/>
              <a:gd name="connsiteY283" fmla="*/ 66833 h 172561"/>
              <a:gd name="connsiteX284" fmla="*/ 959167 w 1371600"/>
              <a:gd name="connsiteY284" fmla="*/ 58261 h 172561"/>
              <a:gd name="connsiteX285" fmla="*/ 962977 w 1371600"/>
              <a:gd name="connsiteY285" fmla="*/ 60166 h 172561"/>
              <a:gd name="connsiteX286" fmla="*/ 944880 w 1371600"/>
              <a:gd name="connsiteY286" fmla="*/ 72548 h 172561"/>
              <a:gd name="connsiteX287" fmla="*/ 923925 w 1371600"/>
              <a:gd name="connsiteY287" fmla="*/ 47783 h 172561"/>
              <a:gd name="connsiteX288" fmla="*/ 944880 w 1371600"/>
              <a:gd name="connsiteY288" fmla="*/ 23018 h 172561"/>
              <a:gd name="connsiteX289" fmla="*/ 1333499 w 1371600"/>
              <a:gd name="connsiteY289" fmla="*/ 22066 h 172561"/>
              <a:gd name="connsiteX290" fmla="*/ 1350644 w 1371600"/>
              <a:gd name="connsiteY290" fmla="*/ 40163 h 172561"/>
              <a:gd name="connsiteX291" fmla="*/ 1350644 w 1371600"/>
              <a:gd name="connsiteY291" fmla="*/ 63024 h 172561"/>
              <a:gd name="connsiteX292" fmla="*/ 1353502 w 1371600"/>
              <a:gd name="connsiteY292" fmla="*/ 68739 h 172561"/>
              <a:gd name="connsiteX293" fmla="*/ 1356359 w 1371600"/>
              <a:gd name="connsiteY293" fmla="*/ 67786 h 172561"/>
              <a:gd name="connsiteX294" fmla="*/ 1357312 w 1371600"/>
              <a:gd name="connsiteY294" fmla="*/ 70644 h 172561"/>
              <a:gd name="connsiteX295" fmla="*/ 1350644 w 1371600"/>
              <a:gd name="connsiteY295" fmla="*/ 72549 h 172561"/>
              <a:gd name="connsiteX296" fmla="*/ 1342072 w 1371600"/>
              <a:gd name="connsiteY296" fmla="*/ 65881 h 172561"/>
              <a:gd name="connsiteX297" fmla="*/ 1328737 w 1371600"/>
              <a:gd name="connsiteY297" fmla="*/ 73501 h 172561"/>
              <a:gd name="connsiteX298" fmla="*/ 1315402 w 1371600"/>
              <a:gd name="connsiteY298" fmla="*/ 61119 h 172561"/>
              <a:gd name="connsiteX299" fmla="*/ 1335404 w 1371600"/>
              <a:gd name="connsiteY299" fmla="*/ 46831 h 172561"/>
              <a:gd name="connsiteX300" fmla="*/ 1342072 w 1371600"/>
              <a:gd name="connsiteY300" fmla="*/ 46831 h 172561"/>
              <a:gd name="connsiteX301" fmla="*/ 1342072 w 1371600"/>
              <a:gd name="connsiteY301" fmla="*/ 40163 h 172561"/>
              <a:gd name="connsiteX302" fmla="*/ 1332547 w 1371600"/>
              <a:gd name="connsiteY302" fmla="*/ 26829 h 172561"/>
              <a:gd name="connsiteX303" fmla="*/ 1324927 w 1371600"/>
              <a:gd name="connsiteY303" fmla="*/ 30639 h 172561"/>
              <a:gd name="connsiteX304" fmla="*/ 1324927 w 1371600"/>
              <a:gd name="connsiteY304" fmla="*/ 31591 h 172561"/>
              <a:gd name="connsiteX305" fmla="*/ 1327784 w 1371600"/>
              <a:gd name="connsiteY305" fmla="*/ 31591 h 172561"/>
              <a:gd name="connsiteX306" fmla="*/ 1328737 w 1371600"/>
              <a:gd name="connsiteY306" fmla="*/ 35401 h 172561"/>
              <a:gd name="connsiteX307" fmla="*/ 1323022 w 1371600"/>
              <a:gd name="connsiteY307" fmla="*/ 40163 h 172561"/>
              <a:gd name="connsiteX308" fmla="*/ 1317307 w 1371600"/>
              <a:gd name="connsiteY308" fmla="*/ 34449 h 172561"/>
              <a:gd name="connsiteX309" fmla="*/ 1333499 w 1371600"/>
              <a:gd name="connsiteY309" fmla="*/ 22066 h 172561"/>
              <a:gd name="connsiteX310" fmla="*/ 1222057 w 1371600"/>
              <a:gd name="connsiteY310" fmla="*/ 22066 h 172561"/>
              <a:gd name="connsiteX311" fmla="*/ 1236345 w 1371600"/>
              <a:gd name="connsiteY311" fmla="*/ 38259 h 172561"/>
              <a:gd name="connsiteX312" fmla="*/ 1236345 w 1371600"/>
              <a:gd name="connsiteY312" fmla="*/ 66834 h 172561"/>
              <a:gd name="connsiteX313" fmla="*/ 1243965 w 1371600"/>
              <a:gd name="connsiteY313" fmla="*/ 67786 h 172561"/>
              <a:gd name="connsiteX314" fmla="*/ 1243965 w 1371600"/>
              <a:gd name="connsiteY314" fmla="*/ 72549 h 172561"/>
              <a:gd name="connsiteX315" fmla="*/ 1222057 w 1371600"/>
              <a:gd name="connsiteY315" fmla="*/ 72549 h 172561"/>
              <a:gd name="connsiteX316" fmla="*/ 1222057 w 1371600"/>
              <a:gd name="connsiteY316" fmla="*/ 68739 h 172561"/>
              <a:gd name="connsiteX317" fmla="*/ 1227772 w 1371600"/>
              <a:gd name="connsiteY317" fmla="*/ 67786 h 172561"/>
              <a:gd name="connsiteX318" fmla="*/ 1227772 w 1371600"/>
              <a:gd name="connsiteY318" fmla="*/ 39211 h 172561"/>
              <a:gd name="connsiteX319" fmla="*/ 1219200 w 1371600"/>
              <a:gd name="connsiteY319" fmla="*/ 28734 h 172561"/>
              <a:gd name="connsiteX320" fmla="*/ 1206817 w 1371600"/>
              <a:gd name="connsiteY320" fmla="*/ 41116 h 172561"/>
              <a:gd name="connsiteX321" fmla="*/ 1206817 w 1371600"/>
              <a:gd name="connsiteY321" fmla="*/ 66834 h 172561"/>
              <a:gd name="connsiteX322" fmla="*/ 1212532 w 1371600"/>
              <a:gd name="connsiteY322" fmla="*/ 67786 h 172561"/>
              <a:gd name="connsiteX323" fmla="*/ 1213485 w 1371600"/>
              <a:gd name="connsiteY323" fmla="*/ 67786 h 172561"/>
              <a:gd name="connsiteX324" fmla="*/ 1213485 w 1371600"/>
              <a:gd name="connsiteY324" fmla="*/ 71596 h 172561"/>
              <a:gd name="connsiteX325" fmla="*/ 1191577 w 1371600"/>
              <a:gd name="connsiteY325" fmla="*/ 71596 h 172561"/>
              <a:gd name="connsiteX326" fmla="*/ 1191577 w 1371600"/>
              <a:gd name="connsiteY326" fmla="*/ 67786 h 172561"/>
              <a:gd name="connsiteX327" fmla="*/ 1197292 w 1371600"/>
              <a:gd name="connsiteY327" fmla="*/ 66834 h 172561"/>
              <a:gd name="connsiteX328" fmla="*/ 1197292 w 1371600"/>
              <a:gd name="connsiteY328" fmla="*/ 27781 h 172561"/>
              <a:gd name="connsiteX329" fmla="*/ 1191577 w 1371600"/>
              <a:gd name="connsiteY329" fmla="*/ 26829 h 172561"/>
              <a:gd name="connsiteX330" fmla="*/ 1191577 w 1371600"/>
              <a:gd name="connsiteY330" fmla="*/ 23019 h 172561"/>
              <a:gd name="connsiteX331" fmla="*/ 1204912 w 1371600"/>
              <a:gd name="connsiteY331" fmla="*/ 23019 h 172561"/>
              <a:gd name="connsiteX332" fmla="*/ 1205865 w 1371600"/>
              <a:gd name="connsiteY332" fmla="*/ 31591 h 172561"/>
              <a:gd name="connsiteX333" fmla="*/ 1222057 w 1371600"/>
              <a:gd name="connsiteY333" fmla="*/ 22066 h 172561"/>
              <a:gd name="connsiteX334" fmla="*/ 1094422 w 1371600"/>
              <a:gd name="connsiteY334" fmla="*/ 22066 h 172561"/>
              <a:gd name="connsiteX335" fmla="*/ 1111566 w 1371600"/>
              <a:gd name="connsiteY335" fmla="*/ 43974 h 172561"/>
              <a:gd name="connsiteX336" fmla="*/ 1111566 w 1371600"/>
              <a:gd name="connsiteY336" fmla="*/ 47784 h 172561"/>
              <a:gd name="connsiteX337" fmla="*/ 1082039 w 1371600"/>
              <a:gd name="connsiteY337" fmla="*/ 47784 h 172561"/>
              <a:gd name="connsiteX338" fmla="*/ 1095374 w 1371600"/>
              <a:gd name="connsiteY338" fmla="*/ 66834 h 172561"/>
              <a:gd name="connsiteX339" fmla="*/ 1107757 w 1371600"/>
              <a:gd name="connsiteY339" fmla="*/ 58261 h 172561"/>
              <a:gd name="connsiteX340" fmla="*/ 1111566 w 1371600"/>
              <a:gd name="connsiteY340" fmla="*/ 60166 h 172561"/>
              <a:gd name="connsiteX341" fmla="*/ 1093469 w 1371600"/>
              <a:gd name="connsiteY341" fmla="*/ 72549 h 172561"/>
              <a:gd name="connsiteX342" fmla="*/ 1072514 w 1371600"/>
              <a:gd name="connsiteY342" fmla="*/ 47784 h 172561"/>
              <a:gd name="connsiteX343" fmla="*/ 1094422 w 1371600"/>
              <a:gd name="connsiteY343" fmla="*/ 22066 h 172561"/>
              <a:gd name="connsiteX344" fmla="*/ 1287780 w 1371600"/>
              <a:gd name="connsiteY344" fmla="*/ 19209 h 172561"/>
              <a:gd name="connsiteX345" fmla="*/ 1290637 w 1371600"/>
              <a:gd name="connsiteY345" fmla="*/ 20161 h 172561"/>
              <a:gd name="connsiteX346" fmla="*/ 1290637 w 1371600"/>
              <a:gd name="connsiteY346" fmla="*/ 27782 h 172561"/>
              <a:gd name="connsiteX347" fmla="*/ 1282065 w 1371600"/>
              <a:gd name="connsiteY347" fmla="*/ 28734 h 172561"/>
              <a:gd name="connsiteX348" fmla="*/ 1286828 w 1371600"/>
              <a:gd name="connsiteY348" fmla="*/ 40164 h 172561"/>
              <a:gd name="connsiteX349" fmla="*/ 1268730 w 1371600"/>
              <a:gd name="connsiteY349" fmla="*/ 57309 h 172561"/>
              <a:gd name="connsiteX350" fmla="*/ 1263015 w 1371600"/>
              <a:gd name="connsiteY350" fmla="*/ 56357 h 172561"/>
              <a:gd name="connsiteX351" fmla="*/ 1258253 w 1371600"/>
              <a:gd name="connsiteY351" fmla="*/ 62072 h 172561"/>
              <a:gd name="connsiteX352" fmla="*/ 1262062 w 1371600"/>
              <a:gd name="connsiteY352" fmla="*/ 63977 h 172561"/>
              <a:gd name="connsiteX353" fmla="*/ 1270635 w 1371600"/>
              <a:gd name="connsiteY353" fmla="*/ 63977 h 172561"/>
              <a:gd name="connsiteX354" fmla="*/ 1289685 w 1371600"/>
              <a:gd name="connsiteY354" fmla="*/ 76359 h 172561"/>
              <a:gd name="connsiteX355" fmla="*/ 1265872 w 1371600"/>
              <a:gd name="connsiteY355" fmla="*/ 91599 h 172561"/>
              <a:gd name="connsiteX356" fmla="*/ 1245870 w 1371600"/>
              <a:gd name="connsiteY356" fmla="*/ 80169 h 172561"/>
              <a:gd name="connsiteX357" fmla="*/ 1252537 w 1371600"/>
              <a:gd name="connsiteY357" fmla="*/ 70644 h 172561"/>
              <a:gd name="connsiteX358" fmla="*/ 1249680 w 1371600"/>
              <a:gd name="connsiteY358" fmla="*/ 64929 h 172561"/>
              <a:gd name="connsiteX359" fmla="*/ 1258253 w 1371600"/>
              <a:gd name="connsiteY359" fmla="*/ 53499 h 172561"/>
              <a:gd name="connsiteX360" fmla="*/ 1249680 w 1371600"/>
              <a:gd name="connsiteY360" fmla="*/ 39212 h 172561"/>
              <a:gd name="connsiteX361" fmla="*/ 1268730 w 1371600"/>
              <a:gd name="connsiteY361" fmla="*/ 21114 h 172561"/>
              <a:gd name="connsiteX362" fmla="*/ 1279208 w 1371600"/>
              <a:gd name="connsiteY362" fmla="*/ 23972 h 172561"/>
              <a:gd name="connsiteX363" fmla="*/ 1287780 w 1371600"/>
              <a:gd name="connsiteY363" fmla="*/ 19209 h 172561"/>
              <a:gd name="connsiteX364" fmla="*/ 874395 w 1371600"/>
              <a:gd name="connsiteY364" fmla="*/ 7779 h 172561"/>
              <a:gd name="connsiteX365" fmla="*/ 874395 w 1371600"/>
              <a:gd name="connsiteY365" fmla="*/ 66834 h 172561"/>
              <a:gd name="connsiteX366" fmla="*/ 878205 w 1371600"/>
              <a:gd name="connsiteY366" fmla="*/ 66834 h 172561"/>
              <a:gd name="connsiteX367" fmla="*/ 905827 w 1371600"/>
              <a:gd name="connsiteY367" fmla="*/ 36354 h 172561"/>
              <a:gd name="connsiteX368" fmla="*/ 877252 w 1371600"/>
              <a:gd name="connsiteY368" fmla="*/ 7779 h 172561"/>
              <a:gd name="connsiteX369" fmla="*/ 857250 w 1371600"/>
              <a:gd name="connsiteY369" fmla="*/ 3016 h 172561"/>
              <a:gd name="connsiteX370" fmla="*/ 880110 w 1371600"/>
              <a:gd name="connsiteY370" fmla="*/ 3016 h 172561"/>
              <a:gd name="connsiteX371" fmla="*/ 917258 w 1371600"/>
              <a:gd name="connsiteY371" fmla="*/ 36354 h 172561"/>
              <a:gd name="connsiteX372" fmla="*/ 878205 w 1371600"/>
              <a:gd name="connsiteY372" fmla="*/ 71596 h 172561"/>
              <a:gd name="connsiteX373" fmla="*/ 857250 w 1371600"/>
              <a:gd name="connsiteY373" fmla="*/ 71596 h 172561"/>
              <a:gd name="connsiteX374" fmla="*/ 857250 w 1371600"/>
              <a:gd name="connsiteY374" fmla="*/ 67786 h 172561"/>
              <a:gd name="connsiteX375" fmla="*/ 864870 w 1371600"/>
              <a:gd name="connsiteY375" fmla="*/ 66834 h 172561"/>
              <a:gd name="connsiteX376" fmla="*/ 864870 w 1371600"/>
              <a:gd name="connsiteY376" fmla="*/ 7779 h 172561"/>
              <a:gd name="connsiteX377" fmla="*/ 857250 w 1371600"/>
              <a:gd name="connsiteY377" fmla="*/ 6826 h 172561"/>
              <a:gd name="connsiteX378" fmla="*/ 624840 w 1371600"/>
              <a:gd name="connsiteY378" fmla="*/ 3016 h 172561"/>
              <a:gd name="connsiteX379" fmla="*/ 662940 w 1371600"/>
              <a:gd name="connsiteY379" fmla="*/ 3016 h 172561"/>
              <a:gd name="connsiteX380" fmla="*/ 681990 w 1371600"/>
              <a:gd name="connsiteY380" fmla="*/ 96361 h 172561"/>
              <a:gd name="connsiteX381" fmla="*/ 730567 w 1371600"/>
              <a:gd name="connsiteY381" fmla="*/ 3016 h 172561"/>
              <a:gd name="connsiteX382" fmla="*/ 768667 w 1371600"/>
              <a:gd name="connsiteY382" fmla="*/ 3016 h 172561"/>
              <a:gd name="connsiteX383" fmla="*/ 771525 w 1371600"/>
              <a:gd name="connsiteY383" fmla="*/ 168751 h 172561"/>
              <a:gd name="connsiteX384" fmla="*/ 730567 w 1371600"/>
              <a:gd name="connsiteY384" fmla="*/ 168751 h 172561"/>
              <a:gd name="connsiteX385" fmla="*/ 730567 w 1371600"/>
              <a:gd name="connsiteY385" fmla="*/ 71596 h 172561"/>
              <a:gd name="connsiteX386" fmla="*/ 681990 w 1371600"/>
              <a:gd name="connsiteY386" fmla="*/ 168751 h 172561"/>
              <a:gd name="connsiteX387" fmla="*/ 660082 w 1371600"/>
              <a:gd name="connsiteY387" fmla="*/ 168751 h 172561"/>
              <a:gd name="connsiteX388" fmla="*/ 642937 w 1371600"/>
              <a:gd name="connsiteY388" fmla="*/ 71596 h 172561"/>
              <a:gd name="connsiteX389" fmla="*/ 614362 w 1371600"/>
              <a:gd name="connsiteY389" fmla="*/ 168751 h 172561"/>
              <a:gd name="connsiteX390" fmla="*/ 572452 w 1371600"/>
              <a:gd name="connsiteY390" fmla="*/ 168751 h 172561"/>
              <a:gd name="connsiteX391" fmla="*/ 188595 w 1371600"/>
              <a:gd name="connsiteY391" fmla="*/ 3016 h 172561"/>
              <a:gd name="connsiteX392" fmla="*/ 306705 w 1371600"/>
              <a:gd name="connsiteY392" fmla="*/ 3016 h 172561"/>
              <a:gd name="connsiteX393" fmla="*/ 300990 w 1371600"/>
              <a:gd name="connsiteY393" fmla="*/ 42069 h 172561"/>
              <a:gd name="connsiteX394" fmla="*/ 182880 w 1371600"/>
              <a:gd name="connsiteY394" fmla="*/ 42069 h 172561"/>
              <a:gd name="connsiteX395" fmla="*/ 79058 w 1371600"/>
              <a:gd name="connsiteY395" fmla="*/ 3016 h 172561"/>
              <a:gd name="connsiteX396" fmla="*/ 124778 w 1371600"/>
              <a:gd name="connsiteY396" fmla="*/ 3016 h 172561"/>
              <a:gd name="connsiteX397" fmla="*/ 161925 w 1371600"/>
              <a:gd name="connsiteY397" fmla="*/ 168751 h 172561"/>
              <a:gd name="connsiteX398" fmla="*/ 121920 w 1371600"/>
              <a:gd name="connsiteY398" fmla="*/ 168751 h 172561"/>
              <a:gd name="connsiteX399" fmla="*/ 115253 w 1371600"/>
              <a:gd name="connsiteY399" fmla="*/ 136366 h 172561"/>
              <a:gd name="connsiteX400" fmla="*/ 55245 w 1371600"/>
              <a:gd name="connsiteY400" fmla="*/ 136366 h 172561"/>
              <a:gd name="connsiteX401" fmla="*/ 41910 w 1371600"/>
              <a:gd name="connsiteY401" fmla="*/ 168751 h 172561"/>
              <a:gd name="connsiteX402" fmla="*/ 0 w 1371600"/>
              <a:gd name="connsiteY402" fmla="*/ 168751 h 172561"/>
              <a:gd name="connsiteX403" fmla="*/ 1175385 w 1371600"/>
              <a:gd name="connsiteY403" fmla="*/ 2064 h 172561"/>
              <a:gd name="connsiteX404" fmla="*/ 1182052 w 1371600"/>
              <a:gd name="connsiteY404" fmla="*/ 7779 h 172561"/>
              <a:gd name="connsiteX405" fmla="*/ 1176337 w 1371600"/>
              <a:gd name="connsiteY405" fmla="*/ 13494 h 172561"/>
              <a:gd name="connsiteX406" fmla="*/ 1169670 w 1371600"/>
              <a:gd name="connsiteY406" fmla="*/ 7779 h 172561"/>
              <a:gd name="connsiteX407" fmla="*/ 1175385 w 1371600"/>
              <a:gd name="connsiteY407" fmla="*/ 2064 h 172561"/>
              <a:gd name="connsiteX408" fmla="*/ 1009650 w 1371600"/>
              <a:gd name="connsiteY408" fmla="*/ 2064 h 172561"/>
              <a:gd name="connsiteX409" fmla="*/ 1016317 w 1371600"/>
              <a:gd name="connsiteY409" fmla="*/ 7779 h 172561"/>
              <a:gd name="connsiteX410" fmla="*/ 1010602 w 1371600"/>
              <a:gd name="connsiteY410" fmla="*/ 13494 h 172561"/>
              <a:gd name="connsiteX411" fmla="*/ 1003935 w 1371600"/>
              <a:gd name="connsiteY411" fmla="*/ 7779 h 172561"/>
              <a:gd name="connsiteX412" fmla="*/ 1009650 w 1371600"/>
              <a:gd name="connsiteY412" fmla="*/ 2064 h 172561"/>
              <a:gd name="connsiteX413" fmla="*/ 384810 w 1371600"/>
              <a:gd name="connsiteY413" fmla="*/ 1111 h 172561"/>
              <a:gd name="connsiteX414" fmla="*/ 433387 w 1371600"/>
              <a:gd name="connsiteY414" fmla="*/ 14446 h 172561"/>
              <a:gd name="connsiteX415" fmla="*/ 425767 w 1371600"/>
              <a:gd name="connsiteY415" fmla="*/ 53499 h 172561"/>
              <a:gd name="connsiteX416" fmla="*/ 388620 w 1371600"/>
              <a:gd name="connsiteY416" fmla="*/ 40164 h 172561"/>
              <a:gd name="connsiteX417" fmla="*/ 337185 w 1371600"/>
              <a:gd name="connsiteY417" fmla="*/ 87789 h 172561"/>
              <a:gd name="connsiteX418" fmla="*/ 380047 w 1371600"/>
              <a:gd name="connsiteY418" fmla="*/ 132556 h 172561"/>
              <a:gd name="connsiteX419" fmla="*/ 416242 w 1371600"/>
              <a:gd name="connsiteY419" fmla="*/ 126841 h 172561"/>
              <a:gd name="connsiteX420" fmla="*/ 410527 w 1371600"/>
              <a:gd name="connsiteY420" fmla="*/ 166846 h 172561"/>
              <a:gd name="connsiteX421" fmla="*/ 373380 w 1371600"/>
              <a:gd name="connsiteY421" fmla="*/ 172561 h 172561"/>
              <a:gd name="connsiteX422" fmla="*/ 295275 w 1371600"/>
              <a:gd name="connsiteY422" fmla="*/ 90646 h 172561"/>
              <a:gd name="connsiteX423" fmla="*/ 384810 w 1371600"/>
              <a:gd name="connsiteY423" fmla="*/ 1111 h 172561"/>
              <a:gd name="connsiteX424" fmla="*/ 968692 w 1371600"/>
              <a:gd name="connsiteY424" fmla="*/ 159 h 172561"/>
              <a:gd name="connsiteX425" fmla="*/ 984885 w 1371600"/>
              <a:gd name="connsiteY425" fmla="*/ 159 h 172561"/>
              <a:gd name="connsiteX426" fmla="*/ 984885 w 1371600"/>
              <a:gd name="connsiteY426" fmla="*/ 66834 h 172561"/>
              <a:gd name="connsiteX427" fmla="*/ 992505 w 1371600"/>
              <a:gd name="connsiteY427" fmla="*/ 67787 h 172561"/>
              <a:gd name="connsiteX428" fmla="*/ 992505 w 1371600"/>
              <a:gd name="connsiteY428" fmla="*/ 71597 h 172561"/>
              <a:gd name="connsiteX429" fmla="*/ 968692 w 1371600"/>
              <a:gd name="connsiteY429" fmla="*/ 71597 h 172561"/>
              <a:gd name="connsiteX430" fmla="*/ 968692 w 1371600"/>
              <a:gd name="connsiteY430" fmla="*/ 67787 h 172561"/>
              <a:gd name="connsiteX431" fmla="*/ 975360 w 1371600"/>
              <a:gd name="connsiteY431" fmla="*/ 66834 h 172561"/>
              <a:gd name="connsiteX432" fmla="*/ 975360 w 1371600"/>
              <a:gd name="connsiteY432" fmla="*/ 4922 h 172561"/>
              <a:gd name="connsiteX433" fmla="*/ 968692 w 1371600"/>
              <a:gd name="connsiteY433" fmla="*/ 3969 h 172561"/>
              <a:gd name="connsiteX434" fmla="*/ 517207 w 1371600"/>
              <a:gd name="connsiteY434" fmla="*/ 158 h 172561"/>
              <a:gd name="connsiteX435" fmla="*/ 584835 w 1371600"/>
              <a:gd name="connsiteY435" fmla="*/ 86836 h 172561"/>
              <a:gd name="connsiteX436" fmla="*/ 493395 w 1371600"/>
              <a:gd name="connsiteY436" fmla="*/ 169703 h 172561"/>
              <a:gd name="connsiteX437" fmla="*/ 425767 w 1371600"/>
              <a:gd name="connsiteY437" fmla="*/ 83026 h 172561"/>
              <a:gd name="connsiteX438" fmla="*/ 517207 w 1371600"/>
              <a:gd name="connsiteY438" fmla="*/ 158 h 172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</a:cxnLst>
            <a:rect l="l" t="t" r="r" b="b"/>
            <a:pathLst>
              <a:path w="1371600" h="172561">
                <a:moveTo>
                  <a:pt x="169544" y="129699"/>
                </a:moveTo>
                <a:lnTo>
                  <a:pt x="286702" y="129699"/>
                </a:lnTo>
                <a:lnTo>
                  <a:pt x="280987" y="168752"/>
                </a:lnTo>
                <a:lnTo>
                  <a:pt x="162877" y="168752"/>
                </a:lnTo>
                <a:close/>
                <a:moveTo>
                  <a:pt x="1343977" y="124936"/>
                </a:moveTo>
                <a:cubicBezTo>
                  <a:pt x="1334452" y="124936"/>
                  <a:pt x="1331595" y="132556"/>
                  <a:pt x="1331595" y="144938"/>
                </a:cubicBezTo>
                <a:cubicBezTo>
                  <a:pt x="1331595" y="154464"/>
                  <a:pt x="1333500" y="163989"/>
                  <a:pt x="1343025" y="163989"/>
                </a:cubicBezTo>
                <a:cubicBezTo>
                  <a:pt x="1349692" y="163989"/>
                  <a:pt x="1355407" y="158274"/>
                  <a:pt x="1355407" y="151606"/>
                </a:cubicBezTo>
                <a:lnTo>
                  <a:pt x="1355407" y="136366"/>
                </a:lnTo>
                <a:cubicBezTo>
                  <a:pt x="1355407" y="128746"/>
                  <a:pt x="1349692" y="124936"/>
                  <a:pt x="1343977" y="124936"/>
                </a:cubicBezTo>
                <a:close/>
                <a:moveTo>
                  <a:pt x="884872" y="124936"/>
                </a:moveTo>
                <a:cubicBezTo>
                  <a:pt x="878204" y="124936"/>
                  <a:pt x="872489" y="129699"/>
                  <a:pt x="872489" y="138271"/>
                </a:cubicBezTo>
                <a:lnTo>
                  <a:pt x="872489" y="152558"/>
                </a:lnTo>
                <a:cubicBezTo>
                  <a:pt x="872489" y="160178"/>
                  <a:pt x="877252" y="164941"/>
                  <a:pt x="883920" y="164941"/>
                </a:cubicBezTo>
                <a:cubicBezTo>
                  <a:pt x="892492" y="164941"/>
                  <a:pt x="894397" y="157321"/>
                  <a:pt x="895349" y="143986"/>
                </a:cubicBezTo>
                <a:cubicBezTo>
                  <a:pt x="895349" y="131604"/>
                  <a:pt x="893445" y="124936"/>
                  <a:pt x="884872" y="124936"/>
                </a:cubicBezTo>
                <a:close/>
                <a:moveTo>
                  <a:pt x="1227772" y="123984"/>
                </a:moveTo>
                <a:cubicBezTo>
                  <a:pt x="1218247" y="123984"/>
                  <a:pt x="1216342" y="133509"/>
                  <a:pt x="1216342" y="143986"/>
                </a:cubicBezTo>
                <a:cubicBezTo>
                  <a:pt x="1216342" y="154464"/>
                  <a:pt x="1218247" y="164941"/>
                  <a:pt x="1227772" y="164941"/>
                </a:cubicBezTo>
                <a:cubicBezTo>
                  <a:pt x="1237297" y="164941"/>
                  <a:pt x="1239202" y="155416"/>
                  <a:pt x="1239202" y="144938"/>
                </a:cubicBezTo>
                <a:cubicBezTo>
                  <a:pt x="1239202" y="134461"/>
                  <a:pt x="1237297" y="123984"/>
                  <a:pt x="1227772" y="123984"/>
                </a:cubicBezTo>
                <a:close/>
                <a:moveTo>
                  <a:pt x="1048702" y="123984"/>
                </a:moveTo>
                <a:cubicBezTo>
                  <a:pt x="1041083" y="123984"/>
                  <a:pt x="1038225" y="130651"/>
                  <a:pt x="1037272" y="139224"/>
                </a:cubicBezTo>
                <a:lnTo>
                  <a:pt x="1058227" y="139224"/>
                </a:lnTo>
                <a:lnTo>
                  <a:pt x="1058227" y="137318"/>
                </a:lnTo>
                <a:cubicBezTo>
                  <a:pt x="1058227" y="128746"/>
                  <a:pt x="1055370" y="123984"/>
                  <a:pt x="1048702" y="123984"/>
                </a:cubicBezTo>
                <a:close/>
                <a:moveTo>
                  <a:pt x="933450" y="123984"/>
                </a:moveTo>
                <a:cubicBezTo>
                  <a:pt x="925830" y="123984"/>
                  <a:pt x="922972" y="130651"/>
                  <a:pt x="922020" y="139224"/>
                </a:cubicBezTo>
                <a:lnTo>
                  <a:pt x="942975" y="139224"/>
                </a:lnTo>
                <a:lnTo>
                  <a:pt x="942975" y="137318"/>
                </a:lnTo>
                <a:cubicBezTo>
                  <a:pt x="942975" y="128746"/>
                  <a:pt x="940117" y="123984"/>
                  <a:pt x="933450" y="123984"/>
                </a:cubicBezTo>
                <a:close/>
                <a:moveTo>
                  <a:pt x="1131570" y="120174"/>
                </a:moveTo>
                <a:lnTo>
                  <a:pt x="1151572" y="120174"/>
                </a:lnTo>
                <a:lnTo>
                  <a:pt x="1151572" y="123984"/>
                </a:lnTo>
                <a:lnTo>
                  <a:pt x="1145858" y="123984"/>
                </a:lnTo>
                <a:lnTo>
                  <a:pt x="1156335" y="159227"/>
                </a:lnTo>
                <a:lnTo>
                  <a:pt x="1165860" y="132556"/>
                </a:lnTo>
                <a:lnTo>
                  <a:pt x="1163002" y="123984"/>
                </a:lnTo>
                <a:lnTo>
                  <a:pt x="1159192" y="123984"/>
                </a:lnTo>
                <a:lnTo>
                  <a:pt x="1159192" y="120174"/>
                </a:lnTo>
                <a:lnTo>
                  <a:pt x="1177290" y="120174"/>
                </a:lnTo>
                <a:lnTo>
                  <a:pt x="1177290" y="123984"/>
                </a:lnTo>
                <a:lnTo>
                  <a:pt x="1172527" y="123984"/>
                </a:lnTo>
                <a:lnTo>
                  <a:pt x="1183958" y="159227"/>
                </a:lnTo>
                <a:lnTo>
                  <a:pt x="1193483" y="123984"/>
                </a:lnTo>
                <a:lnTo>
                  <a:pt x="1186815" y="123984"/>
                </a:lnTo>
                <a:lnTo>
                  <a:pt x="1186815" y="120174"/>
                </a:lnTo>
                <a:lnTo>
                  <a:pt x="1203960" y="120174"/>
                </a:lnTo>
                <a:lnTo>
                  <a:pt x="1203960" y="123984"/>
                </a:lnTo>
                <a:lnTo>
                  <a:pt x="1199197" y="123984"/>
                </a:lnTo>
                <a:lnTo>
                  <a:pt x="1185862" y="168752"/>
                </a:lnTo>
                <a:lnTo>
                  <a:pt x="1179195" y="168752"/>
                </a:lnTo>
                <a:lnTo>
                  <a:pt x="1168717" y="140176"/>
                </a:lnTo>
                <a:lnTo>
                  <a:pt x="1167765" y="140176"/>
                </a:lnTo>
                <a:lnTo>
                  <a:pt x="1157287" y="168752"/>
                </a:lnTo>
                <a:lnTo>
                  <a:pt x="1150620" y="168752"/>
                </a:lnTo>
                <a:lnTo>
                  <a:pt x="1135380" y="123984"/>
                </a:lnTo>
                <a:lnTo>
                  <a:pt x="1131570" y="123984"/>
                </a:lnTo>
                <a:close/>
                <a:moveTo>
                  <a:pt x="1283017" y="119221"/>
                </a:moveTo>
                <a:cubicBezTo>
                  <a:pt x="1288732" y="119221"/>
                  <a:pt x="1293495" y="122079"/>
                  <a:pt x="1292542" y="127793"/>
                </a:cubicBezTo>
                <a:cubicBezTo>
                  <a:pt x="1292542" y="133509"/>
                  <a:pt x="1289684" y="135413"/>
                  <a:pt x="1285875" y="135413"/>
                </a:cubicBezTo>
                <a:cubicBezTo>
                  <a:pt x="1282065" y="135413"/>
                  <a:pt x="1280159" y="132556"/>
                  <a:pt x="1280159" y="128746"/>
                </a:cubicBezTo>
                <a:lnTo>
                  <a:pt x="1283017" y="127793"/>
                </a:lnTo>
                <a:cubicBezTo>
                  <a:pt x="1283017" y="127793"/>
                  <a:pt x="1283017" y="126841"/>
                  <a:pt x="1283017" y="126841"/>
                </a:cubicBezTo>
                <a:cubicBezTo>
                  <a:pt x="1283017" y="125888"/>
                  <a:pt x="1282065" y="124936"/>
                  <a:pt x="1280159" y="124936"/>
                </a:cubicBezTo>
                <a:cubicBezTo>
                  <a:pt x="1274445" y="124936"/>
                  <a:pt x="1269682" y="131604"/>
                  <a:pt x="1269682" y="137318"/>
                </a:cubicBezTo>
                <a:lnTo>
                  <a:pt x="1269682" y="163989"/>
                </a:lnTo>
                <a:lnTo>
                  <a:pt x="1280159" y="164941"/>
                </a:lnTo>
                <a:lnTo>
                  <a:pt x="1280159" y="168751"/>
                </a:lnTo>
                <a:lnTo>
                  <a:pt x="1254442" y="168751"/>
                </a:lnTo>
                <a:lnTo>
                  <a:pt x="1254442" y="164941"/>
                </a:lnTo>
                <a:lnTo>
                  <a:pt x="1260157" y="163989"/>
                </a:lnTo>
                <a:lnTo>
                  <a:pt x="1260157" y="124936"/>
                </a:lnTo>
                <a:lnTo>
                  <a:pt x="1254442" y="123984"/>
                </a:lnTo>
                <a:lnTo>
                  <a:pt x="1254442" y="120174"/>
                </a:lnTo>
                <a:lnTo>
                  <a:pt x="1268730" y="120174"/>
                </a:lnTo>
                <a:lnTo>
                  <a:pt x="1269682" y="127793"/>
                </a:lnTo>
                <a:cubicBezTo>
                  <a:pt x="1271587" y="123031"/>
                  <a:pt x="1276350" y="119221"/>
                  <a:pt x="1283017" y="119221"/>
                </a:cubicBezTo>
                <a:close/>
                <a:moveTo>
                  <a:pt x="1228725" y="119221"/>
                </a:moveTo>
                <a:cubicBezTo>
                  <a:pt x="1243012" y="119221"/>
                  <a:pt x="1249680" y="129699"/>
                  <a:pt x="1250632" y="143986"/>
                </a:cubicBezTo>
                <a:cubicBezTo>
                  <a:pt x="1250632" y="159226"/>
                  <a:pt x="1243012" y="169703"/>
                  <a:pt x="1228725" y="169703"/>
                </a:cubicBezTo>
                <a:cubicBezTo>
                  <a:pt x="1214437" y="169703"/>
                  <a:pt x="1206817" y="160178"/>
                  <a:pt x="1206817" y="144938"/>
                </a:cubicBezTo>
                <a:cubicBezTo>
                  <a:pt x="1206817" y="129699"/>
                  <a:pt x="1215390" y="119221"/>
                  <a:pt x="1228725" y="119221"/>
                </a:cubicBezTo>
                <a:close/>
                <a:moveTo>
                  <a:pt x="1101089" y="119221"/>
                </a:moveTo>
                <a:cubicBezTo>
                  <a:pt x="1106804" y="119221"/>
                  <a:pt x="1110614" y="122079"/>
                  <a:pt x="1109662" y="127793"/>
                </a:cubicBezTo>
                <a:cubicBezTo>
                  <a:pt x="1109662" y="133509"/>
                  <a:pt x="1106804" y="135413"/>
                  <a:pt x="1102994" y="135413"/>
                </a:cubicBezTo>
                <a:cubicBezTo>
                  <a:pt x="1099184" y="135413"/>
                  <a:pt x="1097279" y="132556"/>
                  <a:pt x="1097279" y="128746"/>
                </a:cubicBezTo>
                <a:lnTo>
                  <a:pt x="1100137" y="127793"/>
                </a:lnTo>
                <a:cubicBezTo>
                  <a:pt x="1100137" y="127793"/>
                  <a:pt x="1100137" y="126841"/>
                  <a:pt x="1100137" y="126841"/>
                </a:cubicBezTo>
                <a:cubicBezTo>
                  <a:pt x="1100137" y="125888"/>
                  <a:pt x="1099184" y="124936"/>
                  <a:pt x="1097279" y="124936"/>
                </a:cubicBezTo>
                <a:cubicBezTo>
                  <a:pt x="1092516" y="124936"/>
                  <a:pt x="1087754" y="131604"/>
                  <a:pt x="1087754" y="137318"/>
                </a:cubicBezTo>
                <a:lnTo>
                  <a:pt x="1087754" y="163989"/>
                </a:lnTo>
                <a:lnTo>
                  <a:pt x="1098232" y="164941"/>
                </a:lnTo>
                <a:lnTo>
                  <a:pt x="1098232" y="168751"/>
                </a:lnTo>
                <a:lnTo>
                  <a:pt x="1072514" y="168751"/>
                </a:lnTo>
                <a:lnTo>
                  <a:pt x="1072514" y="164941"/>
                </a:lnTo>
                <a:lnTo>
                  <a:pt x="1078229" y="163989"/>
                </a:lnTo>
                <a:lnTo>
                  <a:pt x="1078229" y="124936"/>
                </a:lnTo>
                <a:lnTo>
                  <a:pt x="1072514" y="123984"/>
                </a:lnTo>
                <a:lnTo>
                  <a:pt x="1072514" y="120174"/>
                </a:lnTo>
                <a:lnTo>
                  <a:pt x="1086802" y="120174"/>
                </a:lnTo>
                <a:lnTo>
                  <a:pt x="1087754" y="127793"/>
                </a:lnTo>
                <a:cubicBezTo>
                  <a:pt x="1089659" y="123031"/>
                  <a:pt x="1094422" y="119221"/>
                  <a:pt x="1101089" y="119221"/>
                </a:cubicBezTo>
                <a:close/>
                <a:moveTo>
                  <a:pt x="1048702" y="119221"/>
                </a:moveTo>
                <a:cubicBezTo>
                  <a:pt x="1060133" y="119221"/>
                  <a:pt x="1066800" y="125888"/>
                  <a:pt x="1065847" y="141129"/>
                </a:cubicBezTo>
                <a:cubicBezTo>
                  <a:pt x="1065847" y="142081"/>
                  <a:pt x="1065847" y="143986"/>
                  <a:pt x="1065847" y="144938"/>
                </a:cubicBezTo>
                <a:lnTo>
                  <a:pt x="1036320" y="144938"/>
                </a:lnTo>
                <a:cubicBezTo>
                  <a:pt x="1036320" y="156368"/>
                  <a:pt x="1040130" y="163989"/>
                  <a:pt x="1049655" y="163989"/>
                </a:cubicBezTo>
                <a:cubicBezTo>
                  <a:pt x="1056322" y="163989"/>
                  <a:pt x="1060133" y="161131"/>
                  <a:pt x="1062037" y="155416"/>
                </a:cubicBezTo>
                <a:lnTo>
                  <a:pt x="1065847" y="157321"/>
                </a:lnTo>
                <a:cubicBezTo>
                  <a:pt x="1063942" y="164941"/>
                  <a:pt x="1057275" y="169703"/>
                  <a:pt x="1047750" y="169703"/>
                </a:cubicBezTo>
                <a:cubicBezTo>
                  <a:pt x="1033462" y="169703"/>
                  <a:pt x="1026795" y="160178"/>
                  <a:pt x="1026795" y="144938"/>
                </a:cubicBezTo>
                <a:cubicBezTo>
                  <a:pt x="1026795" y="128746"/>
                  <a:pt x="1036320" y="119221"/>
                  <a:pt x="1048702" y="119221"/>
                </a:cubicBezTo>
                <a:close/>
                <a:moveTo>
                  <a:pt x="934402" y="119221"/>
                </a:moveTo>
                <a:cubicBezTo>
                  <a:pt x="945833" y="119221"/>
                  <a:pt x="952500" y="125888"/>
                  <a:pt x="951547" y="141129"/>
                </a:cubicBezTo>
                <a:cubicBezTo>
                  <a:pt x="951547" y="142081"/>
                  <a:pt x="951547" y="143986"/>
                  <a:pt x="951547" y="144938"/>
                </a:cubicBezTo>
                <a:lnTo>
                  <a:pt x="922020" y="144938"/>
                </a:lnTo>
                <a:cubicBezTo>
                  <a:pt x="922020" y="156368"/>
                  <a:pt x="925830" y="163989"/>
                  <a:pt x="935355" y="163989"/>
                </a:cubicBezTo>
                <a:cubicBezTo>
                  <a:pt x="942022" y="163989"/>
                  <a:pt x="945833" y="161131"/>
                  <a:pt x="947737" y="155416"/>
                </a:cubicBezTo>
                <a:lnTo>
                  <a:pt x="951547" y="157321"/>
                </a:lnTo>
                <a:cubicBezTo>
                  <a:pt x="949642" y="164941"/>
                  <a:pt x="942975" y="169703"/>
                  <a:pt x="933450" y="169703"/>
                </a:cubicBezTo>
                <a:cubicBezTo>
                  <a:pt x="919162" y="169703"/>
                  <a:pt x="912495" y="160178"/>
                  <a:pt x="912495" y="144938"/>
                </a:cubicBezTo>
                <a:cubicBezTo>
                  <a:pt x="912495" y="128746"/>
                  <a:pt x="922020" y="119221"/>
                  <a:pt x="934402" y="119221"/>
                </a:cubicBezTo>
                <a:close/>
                <a:moveTo>
                  <a:pt x="971549" y="105886"/>
                </a:moveTo>
                <a:lnTo>
                  <a:pt x="974407" y="105886"/>
                </a:lnTo>
                <a:lnTo>
                  <a:pt x="974407" y="120174"/>
                </a:lnTo>
                <a:lnTo>
                  <a:pt x="997266" y="120174"/>
                </a:lnTo>
                <a:lnTo>
                  <a:pt x="997266" y="107791"/>
                </a:lnTo>
                <a:lnTo>
                  <a:pt x="1003934" y="105886"/>
                </a:lnTo>
                <a:lnTo>
                  <a:pt x="1005839" y="105886"/>
                </a:lnTo>
                <a:lnTo>
                  <a:pt x="1005839" y="120174"/>
                </a:lnTo>
                <a:lnTo>
                  <a:pt x="1016316" y="120174"/>
                </a:lnTo>
                <a:lnTo>
                  <a:pt x="1016316" y="124936"/>
                </a:lnTo>
                <a:lnTo>
                  <a:pt x="1005839" y="124936"/>
                </a:lnTo>
                <a:lnTo>
                  <a:pt x="1005839" y="156368"/>
                </a:lnTo>
                <a:cubicBezTo>
                  <a:pt x="1005839" y="162083"/>
                  <a:pt x="1006791" y="163989"/>
                  <a:pt x="1010602" y="163989"/>
                </a:cubicBezTo>
                <a:cubicBezTo>
                  <a:pt x="1014412" y="163989"/>
                  <a:pt x="1016316" y="162083"/>
                  <a:pt x="1017269" y="156368"/>
                </a:cubicBezTo>
                <a:lnTo>
                  <a:pt x="1021079" y="157321"/>
                </a:lnTo>
                <a:cubicBezTo>
                  <a:pt x="1020127" y="165893"/>
                  <a:pt x="1015364" y="169703"/>
                  <a:pt x="1007744" y="169703"/>
                </a:cubicBezTo>
                <a:cubicBezTo>
                  <a:pt x="1000124" y="169703"/>
                  <a:pt x="996314" y="165893"/>
                  <a:pt x="996314" y="158274"/>
                </a:cubicBezTo>
                <a:lnTo>
                  <a:pt x="996314" y="124936"/>
                </a:lnTo>
                <a:lnTo>
                  <a:pt x="973454" y="124936"/>
                </a:lnTo>
                <a:lnTo>
                  <a:pt x="973454" y="156368"/>
                </a:lnTo>
                <a:cubicBezTo>
                  <a:pt x="973454" y="162083"/>
                  <a:pt x="974407" y="163989"/>
                  <a:pt x="978216" y="163989"/>
                </a:cubicBezTo>
                <a:cubicBezTo>
                  <a:pt x="982027" y="163989"/>
                  <a:pt x="983932" y="162083"/>
                  <a:pt x="985837" y="156368"/>
                </a:cubicBezTo>
                <a:lnTo>
                  <a:pt x="989647" y="157321"/>
                </a:lnTo>
                <a:cubicBezTo>
                  <a:pt x="988694" y="165893"/>
                  <a:pt x="983932" y="169703"/>
                  <a:pt x="976312" y="169703"/>
                </a:cubicBezTo>
                <a:cubicBezTo>
                  <a:pt x="968691" y="169703"/>
                  <a:pt x="964882" y="165893"/>
                  <a:pt x="964882" y="158274"/>
                </a:cubicBezTo>
                <a:lnTo>
                  <a:pt x="964882" y="124936"/>
                </a:lnTo>
                <a:lnTo>
                  <a:pt x="958214" y="124936"/>
                </a:lnTo>
                <a:lnTo>
                  <a:pt x="958214" y="120174"/>
                </a:lnTo>
                <a:lnTo>
                  <a:pt x="964882" y="120174"/>
                </a:lnTo>
                <a:lnTo>
                  <a:pt x="964882" y="107791"/>
                </a:lnTo>
                <a:close/>
                <a:moveTo>
                  <a:pt x="1348740" y="96361"/>
                </a:moveTo>
                <a:lnTo>
                  <a:pt x="1364932" y="96361"/>
                </a:lnTo>
                <a:lnTo>
                  <a:pt x="1364932" y="163989"/>
                </a:lnTo>
                <a:lnTo>
                  <a:pt x="1371600" y="163989"/>
                </a:lnTo>
                <a:lnTo>
                  <a:pt x="1371600" y="167799"/>
                </a:lnTo>
                <a:lnTo>
                  <a:pt x="1357312" y="167799"/>
                </a:lnTo>
                <a:lnTo>
                  <a:pt x="1356360" y="160178"/>
                </a:lnTo>
                <a:cubicBezTo>
                  <a:pt x="1353502" y="164941"/>
                  <a:pt x="1348740" y="168751"/>
                  <a:pt x="1341120" y="168751"/>
                </a:cubicBezTo>
                <a:cubicBezTo>
                  <a:pt x="1328737" y="168751"/>
                  <a:pt x="1323022" y="158274"/>
                  <a:pt x="1323022" y="143986"/>
                </a:cubicBezTo>
                <a:cubicBezTo>
                  <a:pt x="1323022" y="127793"/>
                  <a:pt x="1330642" y="118268"/>
                  <a:pt x="1343025" y="118268"/>
                </a:cubicBezTo>
                <a:cubicBezTo>
                  <a:pt x="1347787" y="118268"/>
                  <a:pt x="1352550" y="120174"/>
                  <a:pt x="1356360" y="123983"/>
                </a:cubicBezTo>
                <a:lnTo>
                  <a:pt x="1356360" y="101124"/>
                </a:lnTo>
                <a:lnTo>
                  <a:pt x="1348740" y="100171"/>
                </a:lnTo>
                <a:close/>
                <a:moveTo>
                  <a:pt x="1295400" y="96361"/>
                </a:moveTo>
                <a:lnTo>
                  <a:pt x="1311592" y="96361"/>
                </a:lnTo>
                <a:lnTo>
                  <a:pt x="1311592" y="163989"/>
                </a:lnTo>
                <a:lnTo>
                  <a:pt x="1318260" y="164941"/>
                </a:lnTo>
                <a:lnTo>
                  <a:pt x="1318260" y="168751"/>
                </a:lnTo>
                <a:lnTo>
                  <a:pt x="1295400" y="168751"/>
                </a:lnTo>
                <a:lnTo>
                  <a:pt x="1295400" y="164941"/>
                </a:lnTo>
                <a:lnTo>
                  <a:pt x="1302067" y="163989"/>
                </a:lnTo>
                <a:lnTo>
                  <a:pt x="1302067" y="101124"/>
                </a:lnTo>
                <a:lnTo>
                  <a:pt x="1295400" y="100171"/>
                </a:lnTo>
                <a:close/>
                <a:moveTo>
                  <a:pt x="856297" y="96361"/>
                </a:moveTo>
                <a:lnTo>
                  <a:pt x="871537" y="96361"/>
                </a:lnTo>
                <a:lnTo>
                  <a:pt x="871537" y="126841"/>
                </a:lnTo>
                <a:cubicBezTo>
                  <a:pt x="874395" y="123031"/>
                  <a:pt x="879157" y="119221"/>
                  <a:pt x="886777" y="119221"/>
                </a:cubicBezTo>
                <a:cubicBezTo>
                  <a:pt x="898207" y="119221"/>
                  <a:pt x="904874" y="127793"/>
                  <a:pt x="903922" y="143986"/>
                </a:cubicBezTo>
                <a:cubicBezTo>
                  <a:pt x="903922" y="158274"/>
                  <a:pt x="897254" y="169703"/>
                  <a:pt x="882967" y="169703"/>
                </a:cubicBezTo>
                <a:cubicBezTo>
                  <a:pt x="876299" y="169703"/>
                  <a:pt x="872489" y="166846"/>
                  <a:pt x="868679" y="163989"/>
                </a:cubicBezTo>
                <a:lnTo>
                  <a:pt x="864870" y="169703"/>
                </a:lnTo>
                <a:lnTo>
                  <a:pt x="862012" y="169703"/>
                </a:lnTo>
                <a:lnTo>
                  <a:pt x="862012" y="101124"/>
                </a:lnTo>
                <a:lnTo>
                  <a:pt x="856297" y="100171"/>
                </a:lnTo>
                <a:close/>
                <a:moveTo>
                  <a:pt x="1256347" y="72549"/>
                </a:moveTo>
                <a:cubicBezTo>
                  <a:pt x="1255395" y="74454"/>
                  <a:pt x="1254442" y="76359"/>
                  <a:pt x="1254442" y="79217"/>
                </a:cubicBezTo>
                <a:cubicBezTo>
                  <a:pt x="1254442" y="83979"/>
                  <a:pt x="1257300" y="86837"/>
                  <a:pt x="1268730" y="86837"/>
                </a:cubicBezTo>
                <a:cubicBezTo>
                  <a:pt x="1277303" y="86837"/>
                  <a:pt x="1283017" y="84932"/>
                  <a:pt x="1283017" y="78264"/>
                </a:cubicBezTo>
                <a:cubicBezTo>
                  <a:pt x="1283017" y="73502"/>
                  <a:pt x="1278255" y="72549"/>
                  <a:pt x="1269683" y="72549"/>
                </a:cubicBezTo>
                <a:close/>
                <a:moveTo>
                  <a:pt x="179070" y="66834"/>
                </a:moveTo>
                <a:lnTo>
                  <a:pt x="282893" y="66834"/>
                </a:lnTo>
                <a:lnTo>
                  <a:pt x="277178" y="104934"/>
                </a:lnTo>
                <a:lnTo>
                  <a:pt x="173355" y="104934"/>
                </a:lnTo>
                <a:close/>
                <a:moveTo>
                  <a:pt x="1336357" y="49688"/>
                </a:moveTo>
                <a:cubicBezTo>
                  <a:pt x="1327784" y="49688"/>
                  <a:pt x="1324927" y="53499"/>
                  <a:pt x="1324927" y="59214"/>
                </a:cubicBezTo>
                <a:cubicBezTo>
                  <a:pt x="1324927" y="63976"/>
                  <a:pt x="1326832" y="66834"/>
                  <a:pt x="1331594" y="66834"/>
                </a:cubicBezTo>
                <a:cubicBezTo>
                  <a:pt x="1336357" y="66834"/>
                  <a:pt x="1341119" y="63024"/>
                  <a:pt x="1341119" y="57309"/>
                </a:cubicBezTo>
                <a:lnTo>
                  <a:pt x="1341119" y="49688"/>
                </a:lnTo>
                <a:close/>
                <a:moveTo>
                  <a:pt x="96203" y="43021"/>
                </a:moveTo>
                <a:lnTo>
                  <a:pt x="71438" y="100171"/>
                </a:lnTo>
                <a:lnTo>
                  <a:pt x="108585" y="100171"/>
                </a:lnTo>
                <a:close/>
                <a:moveTo>
                  <a:pt x="519112" y="37306"/>
                </a:moveTo>
                <a:cubicBezTo>
                  <a:pt x="495300" y="32543"/>
                  <a:pt x="474345" y="50641"/>
                  <a:pt x="467677" y="80168"/>
                </a:cubicBezTo>
                <a:cubicBezTo>
                  <a:pt x="461010" y="108743"/>
                  <a:pt x="471487" y="129698"/>
                  <a:pt x="493395" y="134461"/>
                </a:cubicBezTo>
                <a:cubicBezTo>
                  <a:pt x="517207" y="139223"/>
                  <a:pt x="538162" y="121126"/>
                  <a:pt x="544830" y="91598"/>
                </a:cubicBezTo>
                <a:cubicBezTo>
                  <a:pt x="551498" y="63976"/>
                  <a:pt x="541020" y="42068"/>
                  <a:pt x="519112" y="37306"/>
                </a:cubicBezTo>
                <a:close/>
                <a:moveTo>
                  <a:pt x="1093469" y="26829"/>
                </a:moveTo>
                <a:cubicBezTo>
                  <a:pt x="1085849" y="26829"/>
                  <a:pt x="1082991" y="33496"/>
                  <a:pt x="1082039" y="42069"/>
                </a:cubicBezTo>
                <a:lnTo>
                  <a:pt x="1102994" y="42069"/>
                </a:lnTo>
                <a:lnTo>
                  <a:pt x="1102994" y="40163"/>
                </a:lnTo>
                <a:cubicBezTo>
                  <a:pt x="1102994" y="31591"/>
                  <a:pt x="1100137" y="26829"/>
                  <a:pt x="1093469" y="26829"/>
                </a:cubicBezTo>
                <a:close/>
                <a:moveTo>
                  <a:pt x="945833" y="26828"/>
                </a:moveTo>
                <a:cubicBezTo>
                  <a:pt x="938213" y="26828"/>
                  <a:pt x="934402" y="33496"/>
                  <a:pt x="934402" y="42068"/>
                </a:cubicBezTo>
                <a:lnTo>
                  <a:pt x="955358" y="42068"/>
                </a:lnTo>
                <a:lnTo>
                  <a:pt x="955358" y="40163"/>
                </a:lnTo>
                <a:cubicBezTo>
                  <a:pt x="955358" y="31591"/>
                  <a:pt x="952500" y="26828"/>
                  <a:pt x="945833" y="26828"/>
                </a:cubicBezTo>
                <a:close/>
                <a:moveTo>
                  <a:pt x="1267778" y="25877"/>
                </a:moveTo>
                <a:cubicBezTo>
                  <a:pt x="1263015" y="25877"/>
                  <a:pt x="1259205" y="29686"/>
                  <a:pt x="1258253" y="38259"/>
                </a:cubicBezTo>
                <a:cubicBezTo>
                  <a:pt x="1258253" y="48737"/>
                  <a:pt x="1262062" y="51594"/>
                  <a:pt x="1267778" y="51594"/>
                </a:cubicBezTo>
                <a:cubicBezTo>
                  <a:pt x="1272540" y="51594"/>
                  <a:pt x="1276350" y="48737"/>
                  <a:pt x="1276350" y="38259"/>
                </a:cubicBezTo>
                <a:cubicBezTo>
                  <a:pt x="1276350" y="28734"/>
                  <a:pt x="1273492" y="25877"/>
                  <a:pt x="1267778" y="25877"/>
                </a:cubicBezTo>
                <a:close/>
                <a:moveTo>
                  <a:pt x="1161097" y="23019"/>
                </a:moveTo>
                <a:lnTo>
                  <a:pt x="1177289" y="23019"/>
                </a:lnTo>
                <a:lnTo>
                  <a:pt x="1177289" y="66834"/>
                </a:lnTo>
                <a:lnTo>
                  <a:pt x="1184910" y="67787"/>
                </a:lnTo>
                <a:lnTo>
                  <a:pt x="1184910" y="71597"/>
                </a:lnTo>
                <a:lnTo>
                  <a:pt x="1161097" y="71597"/>
                </a:lnTo>
                <a:lnTo>
                  <a:pt x="1161097" y="67787"/>
                </a:lnTo>
                <a:lnTo>
                  <a:pt x="1168717" y="66834"/>
                </a:lnTo>
                <a:lnTo>
                  <a:pt x="1168717" y="27782"/>
                </a:lnTo>
                <a:lnTo>
                  <a:pt x="1161097" y="26829"/>
                </a:lnTo>
                <a:close/>
                <a:moveTo>
                  <a:pt x="1145857" y="23019"/>
                </a:moveTo>
                <a:cubicBezTo>
                  <a:pt x="1150620" y="23019"/>
                  <a:pt x="1155382" y="25876"/>
                  <a:pt x="1155382" y="31591"/>
                </a:cubicBezTo>
                <a:cubicBezTo>
                  <a:pt x="1155382" y="37307"/>
                  <a:pt x="1152524" y="39211"/>
                  <a:pt x="1148714" y="39211"/>
                </a:cubicBezTo>
                <a:cubicBezTo>
                  <a:pt x="1144904" y="39211"/>
                  <a:pt x="1142999" y="36354"/>
                  <a:pt x="1142999" y="32544"/>
                </a:cubicBezTo>
                <a:lnTo>
                  <a:pt x="1145857" y="30639"/>
                </a:lnTo>
                <a:cubicBezTo>
                  <a:pt x="1145857" y="30639"/>
                  <a:pt x="1145857" y="29686"/>
                  <a:pt x="1145857" y="29686"/>
                </a:cubicBezTo>
                <a:cubicBezTo>
                  <a:pt x="1145857" y="28734"/>
                  <a:pt x="1144904" y="27782"/>
                  <a:pt x="1142999" y="27782"/>
                </a:cubicBezTo>
                <a:cubicBezTo>
                  <a:pt x="1138237" y="27782"/>
                  <a:pt x="1133474" y="34449"/>
                  <a:pt x="1133474" y="40164"/>
                </a:cubicBezTo>
                <a:lnTo>
                  <a:pt x="1133474" y="66834"/>
                </a:lnTo>
                <a:lnTo>
                  <a:pt x="1142999" y="67787"/>
                </a:lnTo>
                <a:lnTo>
                  <a:pt x="1142999" y="71597"/>
                </a:lnTo>
                <a:lnTo>
                  <a:pt x="1117282" y="71597"/>
                </a:lnTo>
                <a:lnTo>
                  <a:pt x="1117282" y="67787"/>
                </a:lnTo>
                <a:lnTo>
                  <a:pt x="1122997" y="66834"/>
                </a:lnTo>
                <a:lnTo>
                  <a:pt x="1122997" y="28734"/>
                </a:lnTo>
                <a:lnTo>
                  <a:pt x="1117282" y="27782"/>
                </a:lnTo>
                <a:lnTo>
                  <a:pt x="1117282" y="23971"/>
                </a:lnTo>
                <a:lnTo>
                  <a:pt x="1131570" y="23971"/>
                </a:lnTo>
                <a:lnTo>
                  <a:pt x="1132522" y="31591"/>
                </a:lnTo>
                <a:cubicBezTo>
                  <a:pt x="1134427" y="26829"/>
                  <a:pt x="1139189" y="23019"/>
                  <a:pt x="1145857" y="23019"/>
                </a:cubicBezTo>
                <a:close/>
                <a:moveTo>
                  <a:pt x="1022985" y="23019"/>
                </a:moveTo>
                <a:lnTo>
                  <a:pt x="1043940" y="23019"/>
                </a:lnTo>
                <a:lnTo>
                  <a:pt x="1043940" y="26829"/>
                </a:lnTo>
                <a:lnTo>
                  <a:pt x="1037273" y="27782"/>
                </a:lnTo>
                <a:lnTo>
                  <a:pt x="1048702" y="61119"/>
                </a:lnTo>
                <a:lnTo>
                  <a:pt x="1059180" y="27782"/>
                </a:lnTo>
                <a:lnTo>
                  <a:pt x="1052512" y="26829"/>
                </a:lnTo>
                <a:lnTo>
                  <a:pt x="1052512" y="23019"/>
                </a:lnTo>
                <a:lnTo>
                  <a:pt x="1069658" y="23019"/>
                </a:lnTo>
                <a:lnTo>
                  <a:pt x="1069658" y="26829"/>
                </a:lnTo>
                <a:lnTo>
                  <a:pt x="1064895" y="27782"/>
                </a:lnTo>
                <a:lnTo>
                  <a:pt x="1049655" y="71597"/>
                </a:lnTo>
                <a:lnTo>
                  <a:pt x="1042035" y="71597"/>
                </a:lnTo>
                <a:lnTo>
                  <a:pt x="1026795" y="27782"/>
                </a:lnTo>
                <a:lnTo>
                  <a:pt x="1022985" y="26829"/>
                </a:lnTo>
                <a:close/>
                <a:moveTo>
                  <a:pt x="998220" y="23019"/>
                </a:moveTo>
                <a:lnTo>
                  <a:pt x="1014412" y="23019"/>
                </a:lnTo>
                <a:lnTo>
                  <a:pt x="1014412" y="66834"/>
                </a:lnTo>
                <a:lnTo>
                  <a:pt x="1022033" y="67787"/>
                </a:lnTo>
                <a:lnTo>
                  <a:pt x="1022033" y="71597"/>
                </a:lnTo>
                <a:lnTo>
                  <a:pt x="998220" y="71597"/>
                </a:lnTo>
                <a:lnTo>
                  <a:pt x="998220" y="67787"/>
                </a:lnTo>
                <a:lnTo>
                  <a:pt x="1004887" y="66834"/>
                </a:lnTo>
                <a:lnTo>
                  <a:pt x="1004887" y="27782"/>
                </a:lnTo>
                <a:lnTo>
                  <a:pt x="998220" y="26829"/>
                </a:lnTo>
                <a:close/>
                <a:moveTo>
                  <a:pt x="944880" y="23018"/>
                </a:moveTo>
                <a:cubicBezTo>
                  <a:pt x="956310" y="23018"/>
                  <a:pt x="962977" y="29686"/>
                  <a:pt x="962977" y="43973"/>
                </a:cubicBezTo>
                <a:cubicBezTo>
                  <a:pt x="962977" y="44926"/>
                  <a:pt x="962977" y="46831"/>
                  <a:pt x="962977" y="47783"/>
                </a:cubicBezTo>
                <a:lnTo>
                  <a:pt x="933450" y="47783"/>
                </a:lnTo>
                <a:cubicBezTo>
                  <a:pt x="933450" y="59213"/>
                  <a:pt x="937260" y="66833"/>
                  <a:pt x="946785" y="66833"/>
                </a:cubicBezTo>
                <a:cubicBezTo>
                  <a:pt x="953452" y="66833"/>
                  <a:pt x="957263" y="63976"/>
                  <a:pt x="959167" y="58261"/>
                </a:cubicBezTo>
                <a:lnTo>
                  <a:pt x="962977" y="60166"/>
                </a:lnTo>
                <a:cubicBezTo>
                  <a:pt x="961073" y="67786"/>
                  <a:pt x="954405" y="72548"/>
                  <a:pt x="944880" y="72548"/>
                </a:cubicBezTo>
                <a:cubicBezTo>
                  <a:pt x="930592" y="72548"/>
                  <a:pt x="923925" y="62071"/>
                  <a:pt x="923925" y="47783"/>
                </a:cubicBezTo>
                <a:cubicBezTo>
                  <a:pt x="923925" y="31591"/>
                  <a:pt x="933450" y="22066"/>
                  <a:pt x="944880" y="23018"/>
                </a:cubicBezTo>
                <a:close/>
                <a:moveTo>
                  <a:pt x="1333499" y="22066"/>
                </a:moveTo>
                <a:cubicBezTo>
                  <a:pt x="1344929" y="22066"/>
                  <a:pt x="1350644" y="26829"/>
                  <a:pt x="1350644" y="40163"/>
                </a:cubicBezTo>
                <a:lnTo>
                  <a:pt x="1350644" y="63024"/>
                </a:lnTo>
                <a:cubicBezTo>
                  <a:pt x="1350644" y="67786"/>
                  <a:pt x="1351597" y="68739"/>
                  <a:pt x="1353502" y="68739"/>
                </a:cubicBezTo>
                <a:cubicBezTo>
                  <a:pt x="1354454" y="68739"/>
                  <a:pt x="1355407" y="67786"/>
                  <a:pt x="1356359" y="67786"/>
                </a:cubicBezTo>
                <a:lnTo>
                  <a:pt x="1357312" y="70644"/>
                </a:lnTo>
                <a:cubicBezTo>
                  <a:pt x="1356359" y="71596"/>
                  <a:pt x="1353502" y="72549"/>
                  <a:pt x="1350644" y="72549"/>
                </a:cubicBezTo>
                <a:cubicBezTo>
                  <a:pt x="1345882" y="72549"/>
                  <a:pt x="1343024" y="70644"/>
                  <a:pt x="1342072" y="65881"/>
                </a:cubicBezTo>
                <a:cubicBezTo>
                  <a:pt x="1339215" y="69691"/>
                  <a:pt x="1334452" y="72549"/>
                  <a:pt x="1328737" y="73501"/>
                </a:cubicBezTo>
                <a:cubicBezTo>
                  <a:pt x="1321117" y="73501"/>
                  <a:pt x="1315402" y="70644"/>
                  <a:pt x="1315402" y="61119"/>
                </a:cubicBezTo>
                <a:cubicBezTo>
                  <a:pt x="1315402" y="50641"/>
                  <a:pt x="1323974" y="46831"/>
                  <a:pt x="1335404" y="46831"/>
                </a:cubicBezTo>
                <a:lnTo>
                  <a:pt x="1342072" y="46831"/>
                </a:lnTo>
                <a:lnTo>
                  <a:pt x="1342072" y="40163"/>
                </a:lnTo>
                <a:cubicBezTo>
                  <a:pt x="1342072" y="31591"/>
                  <a:pt x="1340167" y="26829"/>
                  <a:pt x="1332547" y="26829"/>
                </a:cubicBezTo>
                <a:cubicBezTo>
                  <a:pt x="1329690" y="26829"/>
                  <a:pt x="1324927" y="26829"/>
                  <a:pt x="1324927" y="30639"/>
                </a:cubicBezTo>
                <a:cubicBezTo>
                  <a:pt x="1324927" y="30639"/>
                  <a:pt x="1324927" y="30639"/>
                  <a:pt x="1324927" y="31591"/>
                </a:cubicBezTo>
                <a:lnTo>
                  <a:pt x="1327784" y="31591"/>
                </a:lnTo>
                <a:cubicBezTo>
                  <a:pt x="1328737" y="33496"/>
                  <a:pt x="1328737" y="34449"/>
                  <a:pt x="1328737" y="35401"/>
                </a:cubicBezTo>
                <a:cubicBezTo>
                  <a:pt x="1328737" y="38259"/>
                  <a:pt x="1325879" y="40163"/>
                  <a:pt x="1323022" y="40163"/>
                </a:cubicBezTo>
                <a:cubicBezTo>
                  <a:pt x="1319212" y="40163"/>
                  <a:pt x="1317307" y="38259"/>
                  <a:pt x="1317307" y="34449"/>
                </a:cubicBezTo>
                <a:cubicBezTo>
                  <a:pt x="1317307" y="26829"/>
                  <a:pt x="1323974" y="22066"/>
                  <a:pt x="1333499" y="22066"/>
                </a:cubicBezTo>
                <a:close/>
                <a:moveTo>
                  <a:pt x="1222057" y="22066"/>
                </a:moveTo>
                <a:cubicBezTo>
                  <a:pt x="1231582" y="22066"/>
                  <a:pt x="1236345" y="26829"/>
                  <a:pt x="1236345" y="38259"/>
                </a:cubicBezTo>
                <a:lnTo>
                  <a:pt x="1236345" y="66834"/>
                </a:lnTo>
                <a:lnTo>
                  <a:pt x="1243965" y="67786"/>
                </a:lnTo>
                <a:lnTo>
                  <a:pt x="1243965" y="72549"/>
                </a:lnTo>
                <a:lnTo>
                  <a:pt x="1222057" y="72549"/>
                </a:lnTo>
                <a:lnTo>
                  <a:pt x="1222057" y="68739"/>
                </a:lnTo>
                <a:lnTo>
                  <a:pt x="1227772" y="67786"/>
                </a:lnTo>
                <a:lnTo>
                  <a:pt x="1227772" y="39211"/>
                </a:lnTo>
                <a:cubicBezTo>
                  <a:pt x="1227772" y="32544"/>
                  <a:pt x="1226820" y="28734"/>
                  <a:pt x="1219200" y="28734"/>
                </a:cubicBezTo>
                <a:cubicBezTo>
                  <a:pt x="1212532" y="28734"/>
                  <a:pt x="1206817" y="33496"/>
                  <a:pt x="1206817" y="41116"/>
                </a:cubicBezTo>
                <a:lnTo>
                  <a:pt x="1206817" y="66834"/>
                </a:lnTo>
                <a:lnTo>
                  <a:pt x="1212532" y="67786"/>
                </a:lnTo>
                <a:lnTo>
                  <a:pt x="1213485" y="67786"/>
                </a:lnTo>
                <a:lnTo>
                  <a:pt x="1213485" y="71596"/>
                </a:lnTo>
                <a:lnTo>
                  <a:pt x="1191577" y="71596"/>
                </a:lnTo>
                <a:lnTo>
                  <a:pt x="1191577" y="67786"/>
                </a:lnTo>
                <a:lnTo>
                  <a:pt x="1197292" y="66834"/>
                </a:lnTo>
                <a:lnTo>
                  <a:pt x="1197292" y="27781"/>
                </a:lnTo>
                <a:lnTo>
                  <a:pt x="1191577" y="26829"/>
                </a:lnTo>
                <a:lnTo>
                  <a:pt x="1191577" y="23019"/>
                </a:lnTo>
                <a:lnTo>
                  <a:pt x="1204912" y="23019"/>
                </a:lnTo>
                <a:lnTo>
                  <a:pt x="1205865" y="31591"/>
                </a:lnTo>
                <a:cubicBezTo>
                  <a:pt x="1207770" y="26829"/>
                  <a:pt x="1213485" y="22066"/>
                  <a:pt x="1222057" y="22066"/>
                </a:cubicBezTo>
                <a:close/>
                <a:moveTo>
                  <a:pt x="1094422" y="22066"/>
                </a:moveTo>
                <a:cubicBezTo>
                  <a:pt x="1104899" y="22066"/>
                  <a:pt x="1112519" y="28734"/>
                  <a:pt x="1111566" y="43974"/>
                </a:cubicBezTo>
                <a:cubicBezTo>
                  <a:pt x="1111566" y="44926"/>
                  <a:pt x="1111566" y="46831"/>
                  <a:pt x="1111566" y="47784"/>
                </a:cubicBezTo>
                <a:lnTo>
                  <a:pt x="1082039" y="47784"/>
                </a:lnTo>
                <a:cubicBezTo>
                  <a:pt x="1082039" y="59214"/>
                  <a:pt x="1085849" y="66834"/>
                  <a:pt x="1095374" y="66834"/>
                </a:cubicBezTo>
                <a:cubicBezTo>
                  <a:pt x="1102041" y="66834"/>
                  <a:pt x="1104899" y="63976"/>
                  <a:pt x="1107757" y="58261"/>
                </a:cubicBezTo>
                <a:lnTo>
                  <a:pt x="1111566" y="60166"/>
                </a:lnTo>
                <a:cubicBezTo>
                  <a:pt x="1109662" y="67786"/>
                  <a:pt x="1102994" y="72549"/>
                  <a:pt x="1093469" y="72549"/>
                </a:cubicBezTo>
                <a:cubicBezTo>
                  <a:pt x="1079182" y="72549"/>
                  <a:pt x="1072514" y="62071"/>
                  <a:pt x="1072514" y="47784"/>
                </a:cubicBezTo>
                <a:cubicBezTo>
                  <a:pt x="1072514" y="31591"/>
                  <a:pt x="1082039" y="22066"/>
                  <a:pt x="1094422" y="22066"/>
                </a:cubicBezTo>
                <a:close/>
                <a:moveTo>
                  <a:pt x="1287780" y="19209"/>
                </a:moveTo>
                <a:cubicBezTo>
                  <a:pt x="1288733" y="19209"/>
                  <a:pt x="1289685" y="19209"/>
                  <a:pt x="1290637" y="20161"/>
                </a:cubicBezTo>
                <a:lnTo>
                  <a:pt x="1290637" y="27782"/>
                </a:lnTo>
                <a:lnTo>
                  <a:pt x="1282065" y="28734"/>
                </a:lnTo>
                <a:cubicBezTo>
                  <a:pt x="1284922" y="30639"/>
                  <a:pt x="1286828" y="34449"/>
                  <a:pt x="1286828" y="40164"/>
                </a:cubicBezTo>
                <a:cubicBezTo>
                  <a:pt x="1286828" y="50642"/>
                  <a:pt x="1278255" y="57309"/>
                  <a:pt x="1268730" y="57309"/>
                </a:cubicBezTo>
                <a:cubicBezTo>
                  <a:pt x="1265872" y="57309"/>
                  <a:pt x="1264920" y="56357"/>
                  <a:pt x="1263015" y="56357"/>
                </a:cubicBezTo>
                <a:cubicBezTo>
                  <a:pt x="1259205" y="59214"/>
                  <a:pt x="1258253" y="61119"/>
                  <a:pt x="1258253" y="62072"/>
                </a:cubicBezTo>
                <a:cubicBezTo>
                  <a:pt x="1258253" y="63977"/>
                  <a:pt x="1259205" y="63977"/>
                  <a:pt x="1262062" y="63977"/>
                </a:cubicBezTo>
                <a:lnTo>
                  <a:pt x="1270635" y="63977"/>
                </a:lnTo>
                <a:cubicBezTo>
                  <a:pt x="1282065" y="63977"/>
                  <a:pt x="1289685" y="64929"/>
                  <a:pt x="1289685" y="76359"/>
                </a:cubicBezTo>
                <a:cubicBezTo>
                  <a:pt x="1289685" y="85884"/>
                  <a:pt x="1283970" y="91599"/>
                  <a:pt x="1265872" y="91599"/>
                </a:cubicBezTo>
                <a:cubicBezTo>
                  <a:pt x="1251585" y="91599"/>
                  <a:pt x="1246822" y="87789"/>
                  <a:pt x="1245870" y="80169"/>
                </a:cubicBezTo>
                <a:cubicBezTo>
                  <a:pt x="1245870" y="75407"/>
                  <a:pt x="1249680" y="72549"/>
                  <a:pt x="1252537" y="70644"/>
                </a:cubicBezTo>
                <a:cubicBezTo>
                  <a:pt x="1250633" y="68739"/>
                  <a:pt x="1249680" y="66834"/>
                  <a:pt x="1249680" y="64929"/>
                </a:cubicBezTo>
                <a:cubicBezTo>
                  <a:pt x="1249680" y="60167"/>
                  <a:pt x="1253490" y="57309"/>
                  <a:pt x="1258253" y="53499"/>
                </a:cubicBezTo>
                <a:cubicBezTo>
                  <a:pt x="1252537" y="51594"/>
                  <a:pt x="1249680" y="45879"/>
                  <a:pt x="1249680" y="39212"/>
                </a:cubicBezTo>
                <a:cubicBezTo>
                  <a:pt x="1249680" y="29686"/>
                  <a:pt x="1256347" y="21114"/>
                  <a:pt x="1268730" y="21114"/>
                </a:cubicBezTo>
                <a:cubicBezTo>
                  <a:pt x="1273492" y="21114"/>
                  <a:pt x="1277303" y="22066"/>
                  <a:pt x="1279208" y="23972"/>
                </a:cubicBezTo>
                <a:cubicBezTo>
                  <a:pt x="1281112" y="22066"/>
                  <a:pt x="1284922" y="19209"/>
                  <a:pt x="1287780" y="19209"/>
                </a:cubicBezTo>
                <a:close/>
                <a:moveTo>
                  <a:pt x="874395" y="7779"/>
                </a:moveTo>
                <a:lnTo>
                  <a:pt x="874395" y="66834"/>
                </a:lnTo>
                <a:lnTo>
                  <a:pt x="878205" y="66834"/>
                </a:lnTo>
                <a:cubicBezTo>
                  <a:pt x="897255" y="66834"/>
                  <a:pt x="904875" y="55404"/>
                  <a:pt x="905827" y="36354"/>
                </a:cubicBezTo>
                <a:cubicBezTo>
                  <a:pt x="905827" y="13494"/>
                  <a:pt x="896302" y="7779"/>
                  <a:pt x="877252" y="7779"/>
                </a:cubicBezTo>
                <a:close/>
                <a:moveTo>
                  <a:pt x="857250" y="3016"/>
                </a:moveTo>
                <a:lnTo>
                  <a:pt x="880110" y="3016"/>
                </a:lnTo>
                <a:cubicBezTo>
                  <a:pt x="902970" y="3016"/>
                  <a:pt x="916305" y="11589"/>
                  <a:pt x="917258" y="36354"/>
                </a:cubicBezTo>
                <a:cubicBezTo>
                  <a:pt x="917258" y="63976"/>
                  <a:pt x="900113" y="71596"/>
                  <a:pt x="878205" y="71596"/>
                </a:cubicBezTo>
                <a:lnTo>
                  <a:pt x="857250" y="71596"/>
                </a:lnTo>
                <a:lnTo>
                  <a:pt x="857250" y="67786"/>
                </a:lnTo>
                <a:lnTo>
                  <a:pt x="864870" y="66834"/>
                </a:lnTo>
                <a:lnTo>
                  <a:pt x="864870" y="7779"/>
                </a:lnTo>
                <a:lnTo>
                  <a:pt x="857250" y="6826"/>
                </a:lnTo>
                <a:close/>
                <a:moveTo>
                  <a:pt x="624840" y="3016"/>
                </a:moveTo>
                <a:lnTo>
                  <a:pt x="662940" y="3016"/>
                </a:lnTo>
                <a:lnTo>
                  <a:pt x="681990" y="96361"/>
                </a:lnTo>
                <a:lnTo>
                  <a:pt x="730567" y="3016"/>
                </a:lnTo>
                <a:lnTo>
                  <a:pt x="768667" y="3016"/>
                </a:lnTo>
                <a:lnTo>
                  <a:pt x="771525" y="168751"/>
                </a:lnTo>
                <a:lnTo>
                  <a:pt x="730567" y="168751"/>
                </a:lnTo>
                <a:lnTo>
                  <a:pt x="730567" y="71596"/>
                </a:lnTo>
                <a:lnTo>
                  <a:pt x="681990" y="168751"/>
                </a:lnTo>
                <a:lnTo>
                  <a:pt x="660082" y="168751"/>
                </a:lnTo>
                <a:lnTo>
                  <a:pt x="642937" y="71596"/>
                </a:lnTo>
                <a:lnTo>
                  <a:pt x="614362" y="168751"/>
                </a:lnTo>
                <a:lnTo>
                  <a:pt x="572452" y="168751"/>
                </a:lnTo>
                <a:close/>
                <a:moveTo>
                  <a:pt x="188595" y="3016"/>
                </a:moveTo>
                <a:lnTo>
                  <a:pt x="306705" y="3016"/>
                </a:lnTo>
                <a:lnTo>
                  <a:pt x="300990" y="42069"/>
                </a:lnTo>
                <a:lnTo>
                  <a:pt x="182880" y="42069"/>
                </a:lnTo>
                <a:close/>
                <a:moveTo>
                  <a:pt x="79058" y="3016"/>
                </a:moveTo>
                <a:lnTo>
                  <a:pt x="124778" y="3016"/>
                </a:lnTo>
                <a:lnTo>
                  <a:pt x="161925" y="168751"/>
                </a:lnTo>
                <a:lnTo>
                  <a:pt x="121920" y="168751"/>
                </a:lnTo>
                <a:lnTo>
                  <a:pt x="115253" y="136366"/>
                </a:lnTo>
                <a:lnTo>
                  <a:pt x="55245" y="136366"/>
                </a:lnTo>
                <a:lnTo>
                  <a:pt x="41910" y="168751"/>
                </a:lnTo>
                <a:lnTo>
                  <a:pt x="0" y="168751"/>
                </a:lnTo>
                <a:close/>
                <a:moveTo>
                  <a:pt x="1175385" y="2064"/>
                </a:moveTo>
                <a:cubicBezTo>
                  <a:pt x="1179195" y="2064"/>
                  <a:pt x="1182052" y="3017"/>
                  <a:pt x="1182052" y="7779"/>
                </a:cubicBezTo>
                <a:cubicBezTo>
                  <a:pt x="1182052" y="11589"/>
                  <a:pt x="1180147" y="13494"/>
                  <a:pt x="1176337" y="13494"/>
                </a:cubicBezTo>
                <a:cubicBezTo>
                  <a:pt x="1171575" y="13494"/>
                  <a:pt x="1169670" y="10637"/>
                  <a:pt x="1169670" y="7779"/>
                </a:cubicBezTo>
                <a:cubicBezTo>
                  <a:pt x="1169670" y="4922"/>
                  <a:pt x="1171575" y="2064"/>
                  <a:pt x="1175385" y="2064"/>
                </a:cubicBezTo>
                <a:close/>
                <a:moveTo>
                  <a:pt x="1009650" y="2064"/>
                </a:moveTo>
                <a:cubicBezTo>
                  <a:pt x="1013460" y="2064"/>
                  <a:pt x="1016317" y="3017"/>
                  <a:pt x="1016317" y="7779"/>
                </a:cubicBezTo>
                <a:cubicBezTo>
                  <a:pt x="1016317" y="11589"/>
                  <a:pt x="1014412" y="13494"/>
                  <a:pt x="1010602" y="13494"/>
                </a:cubicBezTo>
                <a:cubicBezTo>
                  <a:pt x="1005840" y="13494"/>
                  <a:pt x="1004887" y="10637"/>
                  <a:pt x="1003935" y="7779"/>
                </a:cubicBezTo>
                <a:cubicBezTo>
                  <a:pt x="1003935" y="4922"/>
                  <a:pt x="1005840" y="2064"/>
                  <a:pt x="1009650" y="2064"/>
                </a:cubicBezTo>
                <a:close/>
                <a:moveTo>
                  <a:pt x="384810" y="1111"/>
                </a:moveTo>
                <a:cubicBezTo>
                  <a:pt x="402907" y="1111"/>
                  <a:pt x="416242" y="4921"/>
                  <a:pt x="433387" y="14446"/>
                </a:cubicBezTo>
                <a:lnTo>
                  <a:pt x="425767" y="53499"/>
                </a:lnTo>
                <a:cubicBezTo>
                  <a:pt x="414337" y="44926"/>
                  <a:pt x="402907" y="40164"/>
                  <a:pt x="388620" y="40164"/>
                </a:cubicBezTo>
                <a:cubicBezTo>
                  <a:pt x="360045" y="40164"/>
                  <a:pt x="338137" y="60166"/>
                  <a:pt x="337185" y="87789"/>
                </a:cubicBezTo>
                <a:cubicBezTo>
                  <a:pt x="336232" y="114459"/>
                  <a:pt x="354330" y="131604"/>
                  <a:pt x="380047" y="132556"/>
                </a:cubicBezTo>
                <a:cubicBezTo>
                  <a:pt x="388620" y="132556"/>
                  <a:pt x="404812" y="131604"/>
                  <a:pt x="416242" y="126841"/>
                </a:cubicBezTo>
                <a:lnTo>
                  <a:pt x="410527" y="166846"/>
                </a:lnTo>
                <a:cubicBezTo>
                  <a:pt x="399097" y="171609"/>
                  <a:pt x="381952" y="172561"/>
                  <a:pt x="373380" y="172561"/>
                </a:cubicBezTo>
                <a:cubicBezTo>
                  <a:pt x="325755" y="172561"/>
                  <a:pt x="293370" y="139224"/>
                  <a:pt x="295275" y="90646"/>
                </a:cubicBezTo>
                <a:cubicBezTo>
                  <a:pt x="296227" y="41116"/>
                  <a:pt x="336232" y="1111"/>
                  <a:pt x="384810" y="1111"/>
                </a:cubicBezTo>
                <a:close/>
                <a:moveTo>
                  <a:pt x="968692" y="159"/>
                </a:moveTo>
                <a:lnTo>
                  <a:pt x="984885" y="159"/>
                </a:lnTo>
                <a:lnTo>
                  <a:pt x="984885" y="66834"/>
                </a:lnTo>
                <a:lnTo>
                  <a:pt x="992505" y="67787"/>
                </a:lnTo>
                <a:lnTo>
                  <a:pt x="992505" y="71597"/>
                </a:lnTo>
                <a:lnTo>
                  <a:pt x="968692" y="71597"/>
                </a:lnTo>
                <a:lnTo>
                  <a:pt x="968692" y="67787"/>
                </a:lnTo>
                <a:lnTo>
                  <a:pt x="975360" y="66834"/>
                </a:lnTo>
                <a:lnTo>
                  <a:pt x="975360" y="4922"/>
                </a:lnTo>
                <a:lnTo>
                  <a:pt x="968692" y="3969"/>
                </a:lnTo>
                <a:close/>
                <a:moveTo>
                  <a:pt x="517207" y="158"/>
                </a:moveTo>
                <a:cubicBezTo>
                  <a:pt x="561975" y="3968"/>
                  <a:pt x="590550" y="39211"/>
                  <a:pt x="584835" y="86836"/>
                </a:cubicBezTo>
                <a:cubicBezTo>
                  <a:pt x="580073" y="136366"/>
                  <a:pt x="539115" y="172561"/>
                  <a:pt x="493395" y="169703"/>
                </a:cubicBezTo>
                <a:cubicBezTo>
                  <a:pt x="448627" y="166846"/>
                  <a:pt x="421005" y="130651"/>
                  <a:pt x="425767" y="83026"/>
                </a:cubicBezTo>
                <a:cubicBezTo>
                  <a:pt x="430530" y="33496"/>
                  <a:pt x="471487" y="-2699"/>
                  <a:pt x="517207" y="15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17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9C5E6E9-CB18-459C-9720-CF55E1F40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2633" y="1496291"/>
            <a:ext cx="11396749" cy="468067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791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1 Standard (1x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B8DB-908B-5345-9445-A0BD1EB4EDB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63525" y="1457854"/>
            <a:ext cx="11664950" cy="4779434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91B89D-66F9-9447-A147-7D12A9F5E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442800"/>
            <a:ext cx="11661776" cy="6462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500" b="1" i="0" kern="1200" dirty="0">
                <a:solidFill>
                  <a:schemeClr val="tx2"/>
                </a:solidFill>
                <a:latin typeface="Arial" panose="020B0604020202020204" pitchFamily="34" charset="0"/>
                <a:ea typeface="AECOM Sans Light" panose="020B04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D5E74C-2EF5-EC45-8183-8BA534B8D110}"/>
              </a:ext>
            </a:extLst>
          </p:cNvPr>
          <p:cNvGrpSpPr/>
          <p:nvPr userDrawn="1"/>
        </p:nvGrpSpPr>
        <p:grpSpPr>
          <a:xfrm>
            <a:off x="10814051" y="6438651"/>
            <a:ext cx="1111250" cy="225425"/>
            <a:chOff x="292100" y="6413250"/>
            <a:chExt cx="1111250" cy="225425"/>
          </a:xfrm>
        </p:grpSpPr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4B6E2FF8-4350-4047-8DED-0620671F25CD}"/>
                </a:ext>
              </a:extLst>
            </p:cNvPr>
            <p:cNvSpPr/>
            <p:nvPr userDrawn="1"/>
          </p:nvSpPr>
          <p:spPr>
            <a:xfrm>
              <a:off x="292100" y="6413250"/>
              <a:ext cx="225425" cy="225425"/>
            </a:xfrm>
            <a:custGeom>
              <a:avLst/>
              <a:gdLst>
                <a:gd name="connsiteX0" fmla="*/ 329565 w 342900"/>
                <a:gd name="connsiteY0" fmla="*/ 104775 h 342900"/>
                <a:gd name="connsiteX1" fmla="*/ 292418 w 342900"/>
                <a:gd name="connsiteY1" fmla="*/ 50483 h 342900"/>
                <a:gd name="connsiteX2" fmla="*/ 238125 w 342900"/>
                <a:gd name="connsiteY2" fmla="*/ 13335 h 342900"/>
                <a:gd name="connsiteX3" fmla="*/ 171450 w 342900"/>
                <a:gd name="connsiteY3" fmla="*/ 0 h 342900"/>
                <a:gd name="connsiteX4" fmla="*/ 104775 w 342900"/>
                <a:gd name="connsiteY4" fmla="*/ 13335 h 342900"/>
                <a:gd name="connsiteX5" fmla="*/ 50483 w 342900"/>
                <a:gd name="connsiteY5" fmla="*/ 50483 h 342900"/>
                <a:gd name="connsiteX6" fmla="*/ 13335 w 342900"/>
                <a:gd name="connsiteY6" fmla="*/ 104775 h 342900"/>
                <a:gd name="connsiteX7" fmla="*/ 0 w 342900"/>
                <a:gd name="connsiteY7" fmla="*/ 171450 h 342900"/>
                <a:gd name="connsiteX8" fmla="*/ 13335 w 342900"/>
                <a:gd name="connsiteY8" fmla="*/ 238125 h 342900"/>
                <a:gd name="connsiteX9" fmla="*/ 50483 w 342900"/>
                <a:gd name="connsiteY9" fmla="*/ 292418 h 342900"/>
                <a:gd name="connsiteX10" fmla="*/ 104775 w 342900"/>
                <a:gd name="connsiteY10" fmla="*/ 329565 h 342900"/>
                <a:gd name="connsiteX11" fmla="*/ 171450 w 342900"/>
                <a:gd name="connsiteY11" fmla="*/ 342900 h 342900"/>
                <a:gd name="connsiteX12" fmla="*/ 171450 w 342900"/>
                <a:gd name="connsiteY12" fmla="*/ 308610 h 342900"/>
                <a:gd name="connsiteX13" fmla="*/ 74295 w 342900"/>
                <a:gd name="connsiteY13" fmla="*/ 268605 h 342900"/>
                <a:gd name="connsiteX14" fmla="*/ 35243 w 342900"/>
                <a:gd name="connsiteY14" fmla="*/ 188595 h 342900"/>
                <a:gd name="connsiteX15" fmla="*/ 180975 w 342900"/>
                <a:gd name="connsiteY15" fmla="*/ 188595 h 342900"/>
                <a:gd name="connsiteX16" fmla="*/ 141923 w 342900"/>
                <a:gd name="connsiteY16" fmla="*/ 227648 h 342900"/>
                <a:gd name="connsiteX17" fmla="*/ 165735 w 342900"/>
                <a:gd name="connsiteY17" fmla="*/ 251460 h 342900"/>
                <a:gd name="connsiteX18" fmla="*/ 246698 w 342900"/>
                <a:gd name="connsiteY18" fmla="*/ 170498 h 342900"/>
                <a:gd name="connsiteX19" fmla="*/ 165735 w 342900"/>
                <a:gd name="connsiteY19" fmla="*/ 89535 h 342900"/>
                <a:gd name="connsiteX20" fmla="*/ 141923 w 342900"/>
                <a:gd name="connsiteY20" fmla="*/ 113348 h 342900"/>
                <a:gd name="connsiteX21" fmla="*/ 180975 w 342900"/>
                <a:gd name="connsiteY21" fmla="*/ 152400 h 342900"/>
                <a:gd name="connsiteX22" fmla="*/ 35243 w 342900"/>
                <a:gd name="connsiteY22" fmla="*/ 152400 h 342900"/>
                <a:gd name="connsiteX23" fmla="*/ 74295 w 342900"/>
                <a:gd name="connsiteY23" fmla="*/ 72390 h 342900"/>
                <a:gd name="connsiteX24" fmla="*/ 171450 w 342900"/>
                <a:gd name="connsiteY24" fmla="*/ 32385 h 342900"/>
                <a:gd name="connsiteX25" fmla="*/ 268605 w 342900"/>
                <a:gd name="connsiteY25" fmla="*/ 72390 h 342900"/>
                <a:gd name="connsiteX26" fmla="*/ 308610 w 342900"/>
                <a:gd name="connsiteY26" fmla="*/ 169545 h 342900"/>
                <a:gd name="connsiteX27" fmla="*/ 342900 w 342900"/>
                <a:gd name="connsiteY27" fmla="*/ 169545 h 342900"/>
                <a:gd name="connsiteX28" fmla="*/ 329565 w 342900"/>
                <a:gd name="connsiteY28" fmla="*/ 104775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2900" h="342900">
                  <a:moveTo>
                    <a:pt x="329565" y="104775"/>
                  </a:moveTo>
                  <a:cubicBezTo>
                    <a:pt x="320993" y="84773"/>
                    <a:pt x="308610" y="65723"/>
                    <a:pt x="292418" y="50483"/>
                  </a:cubicBezTo>
                  <a:cubicBezTo>
                    <a:pt x="276225" y="34290"/>
                    <a:pt x="258128" y="21908"/>
                    <a:pt x="238125" y="13335"/>
                  </a:cubicBezTo>
                  <a:cubicBezTo>
                    <a:pt x="217170" y="4763"/>
                    <a:pt x="194310" y="0"/>
                    <a:pt x="171450" y="0"/>
                  </a:cubicBezTo>
                  <a:cubicBezTo>
                    <a:pt x="148590" y="0"/>
                    <a:pt x="125730" y="4763"/>
                    <a:pt x="104775" y="13335"/>
                  </a:cubicBezTo>
                  <a:cubicBezTo>
                    <a:pt x="83820" y="21908"/>
                    <a:pt x="65723" y="34290"/>
                    <a:pt x="50483" y="50483"/>
                  </a:cubicBezTo>
                  <a:cubicBezTo>
                    <a:pt x="34290" y="66675"/>
                    <a:pt x="21908" y="84773"/>
                    <a:pt x="13335" y="104775"/>
                  </a:cubicBezTo>
                  <a:cubicBezTo>
                    <a:pt x="4763" y="125730"/>
                    <a:pt x="0" y="148590"/>
                    <a:pt x="0" y="171450"/>
                  </a:cubicBezTo>
                  <a:cubicBezTo>
                    <a:pt x="0" y="194310"/>
                    <a:pt x="4763" y="217170"/>
                    <a:pt x="13335" y="238125"/>
                  </a:cubicBezTo>
                  <a:cubicBezTo>
                    <a:pt x="21908" y="258128"/>
                    <a:pt x="34290" y="277178"/>
                    <a:pt x="50483" y="292418"/>
                  </a:cubicBezTo>
                  <a:cubicBezTo>
                    <a:pt x="66675" y="308610"/>
                    <a:pt x="84773" y="320993"/>
                    <a:pt x="104775" y="329565"/>
                  </a:cubicBezTo>
                  <a:cubicBezTo>
                    <a:pt x="125730" y="338138"/>
                    <a:pt x="148590" y="342900"/>
                    <a:pt x="171450" y="342900"/>
                  </a:cubicBezTo>
                  <a:lnTo>
                    <a:pt x="171450" y="308610"/>
                  </a:lnTo>
                  <a:cubicBezTo>
                    <a:pt x="135255" y="308610"/>
                    <a:pt x="100013" y="294323"/>
                    <a:pt x="74295" y="268605"/>
                  </a:cubicBezTo>
                  <a:cubicBezTo>
                    <a:pt x="52388" y="246698"/>
                    <a:pt x="39053" y="219075"/>
                    <a:pt x="35243" y="188595"/>
                  </a:cubicBezTo>
                  <a:lnTo>
                    <a:pt x="180975" y="188595"/>
                  </a:lnTo>
                  <a:lnTo>
                    <a:pt x="141923" y="227648"/>
                  </a:lnTo>
                  <a:lnTo>
                    <a:pt x="165735" y="251460"/>
                  </a:lnTo>
                  <a:lnTo>
                    <a:pt x="246698" y="170498"/>
                  </a:lnTo>
                  <a:lnTo>
                    <a:pt x="165735" y="89535"/>
                  </a:lnTo>
                  <a:lnTo>
                    <a:pt x="141923" y="113348"/>
                  </a:lnTo>
                  <a:lnTo>
                    <a:pt x="180975" y="152400"/>
                  </a:lnTo>
                  <a:lnTo>
                    <a:pt x="35243" y="152400"/>
                  </a:lnTo>
                  <a:cubicBezTo>
                    <a:pt x="39053" y="121920"/>
                    <a:pt x="52388" y="94298"/>
                    <a:pt x="74295" y="72390"/>
                  </a:cubicBezTo>
                  <a:cubicBezTo>
                    <a:pt x="100013" y="46673"/>
                    <a:pt x="134303" y="32385"/>
                    <a:pt x="171450" y="32385"/>
                  </a:cubicBezTo>
                  <a:cubicBezTo>
                    <a:pt x="207645" y="32385"/>
                    <a:pt x="242888" y="46673"/>
                    <a:pt x="268605" y="72390"/>
                  </a:cubicBezTo>
                  <a:cubicBezTo>
                    <a:pt x="294323" y="98108"/>
                    <a:pt x="308610" y="132398"/>
                    <a:pt x="308610" y="169545"/>
                  </a:cubicBezTo>
                  <a:lnTo>
                    <a:pt x="342900" y="169545"/>
                  </a:lnTo>
                  <a:cubicBezTo>
                    <a:pt x="342900" y="148590"/>
                    <a:pt x="338138" y="125730"/>
                    <a:pt x="329565" y="104775"/>
                  </a:cubicBez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DF863911-60F3-A740-BF4B-76AC1B0FD967}"/>
                </a:ext>
              </a:extLst>
            </p:cNvPr>
            <p:cNvSpPr/>
            <p:nvPr userDrawn="1"/>
          </p:nvSpPr>
          <p:spPr>
            <a:xfrm>
              <a:off x="590579" y="6484379"/>
              <a:ext cx="812771" cy="84028"/>
            </a:xfrm>
            <a:custGeom>
              <a:avLst/>
              <a:gdLst>
                <a:gd name="connsiteX0" fmla="*/ 1329690 w 1547812"/>
                <a:gd name="connsiteY0" fmla="*/ 155258 h 160020"/>
                <a:gd name="connsiteX1" fmla="*/ 1369695 w 1547812"/>
                <a:gd name="connsiteY1" fmla="*/ 155258 h 160020"/>
                <a:gd name="connsiteX2" fmla="*/ 1369695 w 1547812"/>
                <a:gd name="connsiteY2" fmla="*/ 65723 h 160020"/>
                <a:gd name="connsiteX3" fmla="*/ 1372553 w 1547812"/>
                <a:gd name="connsiteY3" fmla="*/ 53340 h 160020"/>
                <a:gd name="connsiteX4" fmla="*/ 1379220 w 1547812"/>
                <a:gd name="connsiteY4" fmla="*/ 43815 h 160020"/>
                <a:gd name="connsiteX5" fmla="*/ 1388745 w 1547812"/>
                <a:gd name="connsiteY5" fmla="*/ 37147 h 160020"/>
                <a:gd name="connsiteX6" fmla="*/ 1400175 w 1547812"/>
                <a:gd name="connsiteY6" fmla="*/ 35243 h 160020"/>
                <a:gd name="connsiteX7" fmla="*/ 1407795 w 1547812"/>
                <a:gd name="connsiteY7" fmla="*/ 36195 h 160020"/>
                <a:gd name="connsiteX8" fmla="*/ 1413510 w 1547812"/>
                <a:gd name="connsiteY8" fmla="*/ 40005 h 160020"/>
                <a:gd name="connsiteX9" fmla="*/ 1417320 w 1547812"/>
                <a:gd name="connsiteY9" fmla="*/ 47625 h 160020"/>
                <a:gd name="connsiteX10" fmla="*/ 1419225 w 1547812"/>
                <a:gd name="connsiteY10" fmla="*/ 60960 h 160020"/>
                <a:gd name="connsiteX11" fmla="*/ 1419225 w 1547812"/>
                <a:gd name="connsiteY11" fmla="*/ 155258 h 160020"/>
                <a:gd name="connsiteX12" fmla="*/ 1459230 w 1547812"/>
                <a:gd name="connsiteY12" fmla="*/ 155258 h 160020"/>
                <a:gd name="connsiteX13" fmla="*/ 1459230 w 1547812"/>
                <a:gd name="connsiteY13" fmla="*/ 63818 h 160020"/>
                <a:gd name="connsiteX14" fmla="*/ 1462088 w 1547812"/>
                <a:gd name="connsiteY14" fmla="*/ 53340 h 160020"/>
                <a:gd name="connsiteX15" fmla="*/ 1468755 w 1547812"/>
                <a:gd name="connsiteY15" fmla="*/ 43815 h 160020"/>
                <a:gd name="connsiteX16" fmla="*/ 1478280 w 1547812"/>
                <a:gd name="connsiteY16" fmla="*/ 37147 h 160020"/>
                <a:gd name="connsiteX17" fmla="*/ 1489710 w 1547812"/>
                <a:gd name="connsiteY17" fmla="*/ 35243 h 160020"/>
                <a:gd name="connsiteX18" fmla="*/ 1497330 w 1547812"/>
                <a:gd name="connsiteY18" fmla="*/ 36195 h 160020"/>
                <a:gd name="connsiteX19" fmla="*/ 1503045 w 1547812"/>
                <a:gd name="connsiteY19" fmla="*/ 40005 h 160020"/>
                <a:gd name="connsiteX20" fmla="*/ 1506855 w 1547812"/>
                <a:gd name="connsiteY20" fmla="*/ 47625 h 160020"/>
                <a:gd name="connsiteX21" fmla="*/ 1507808 w 1547812"/>
                <a:gd name="connsiteY21" fmla="*/ 60960 h 160020"/>
                <a:gd name="connsiteX22" fmla="*/ 1507808 w 1547812"/>
                <a:gd name="connsiteY22" fmla="*/ 155258 h 160020"/>
                <a:gd name="connsiteX23" fmla="*/ 1547813 w 1547812"/>
                <a:gd name="connsiteY23" fmla="*/ 155258 h 160020"/>
                <a:gd name="connsiteX24" fmla="*/ 1547813 w 1547812"/>
                <a:gd name="connsiteY24" fmla="*/ 55245 h 160020"/>
                <a:gd name="connsiteX25" fmla="*/ 1536383 w 1547812"/>
                <a:gd name="connsiteY25" fmla="*/ 14288 h 160020"/>
                <a:gd name="connsiteX26" fmla="*/ 1502093 w 1547812"/>
                <a:gd name="connsiteY26" fmla="*/ 1905 h 160020"/>
                <a:gd name="connsiteX27" fmla="*/ 1477328 w 1547812"/>
                <a:gd name="connsiteY27" fmla="*/ 7620 h 160020"/>
                <a:gd name="connsiteX28" fmla="*/ 1455420 w 1547812"/>
                <a:gd name="connsiteY28" fmla="*/ 27623 h 160020"/>
                <a:gd name="connsiteX29" fmla="*/ 1441133 w 1547812"/>
                <a:gd name="connsiteY29" fmla="*/ 8573 h 160020"/>
                <a:gd name="connsiteX30" fmla="*/ 1414463 w 1547812"/>
                <a:gd name="connsiteY30" fmla="*/ 1905 h 160020"/>
                <a:gd name="connsiteX31" fmla="*/ 1390650 w 1547812"/>
                <a:gd name="connsiteY31" fmla="*/ 7620 h 160020"/>
                <a:gd name="connsiteX32" fmla="*/ 1371600 w 1547812"/>
                <a:gd name="connsiteY32" fmla="*/ 25718 h 160020"/>
                <a:gd name="connsiteX33" fmla="*/ 1371600 w 1547812"/>
                <a:gd name="connsiteY33" fmla="*/ 5715 h 160020"/>
                <a:gd name="connsiteX34" fmla="*/ 1332548 w 1547812"/>
                <a:gd name="connsiteY34" fmla="*/ 5715 h 160020"/>
                <a:gd name="connsiteX35" fmla="*/ 1332548 w 1547812"/>
                <a:gd name="connsiteY35" fmla="*/ 155258 h 160020"/>
                <a:gd name="connsiteX36" fmla="*/ 1199198 w 1547812"/>
                <a:gd name="connsiteY36" fmla="*/ 116205 h 160020"/>
                <a:gd name="connsiteX37" fmla="*/ 1190625 w 1547812"/>
                <a:gd name="connsiteY37" fmla="*/ 80963 h 160020"/>
                <a:gd name="connsiteX38" fmla="*/ 1199198 w 1547812"/>
                <a:gd name="connsiteY38" fmla="*/ 45720 h 160020"/>
                <a:gd name="connsiteX39" fmla="*/ 1224915 w 1547812"/>
                <a:gd name="connsiteY39" fmla="*/ 33338 h 160020"/>
                <a:gd name="connsiteX40" fmla="*/ 1250633 w 1547812"/>
                <a:gd name="connsiteY40" fmla="*/ 45720 h 160020"/>
                <a:gd name="connsiteX41" fmla="*/ 1259205 w 1547812"/>
                <a:gd name="connsiteY41" fmla="*/ 80963 h 160020"/>
                <a:gd name="connsiteX42" fmla="*/ 1250633 w 1547812"/>
                <a:gd name="connsiteY42" fmla="*/ 116205 h 160020"/>
                <a:gd name="connsiteX43" fmla="*/ 1224915 w 1547812"/>
                <a:gd name="connsiteY43" fmla="*/ 128588 h 160020"/>
                <a:gd name="connsiteX44" fmla="*/ 1199198 w 1547812"/>
                <a:gd name="connsiteY44" fmla="*/ 116205 h 160020"/>
                <a:gd name="connsiteX45" fmla="*/ 1256348 w 1547812"/>
                <a:gd name="connsiteY45" fmla="*/ 154305 h 160020"/>
                <a:gd name="connsiteX46" fmla="*/ 1280160 w 1547812"/>
                <a:gd name="connsiteY46" fmla="*/ 138113 h 160020"/>
                <a:gd name="connsiteX47" fmla="*/ 1295400 w 1547812"/>
                <a:gd name="connsiteY47" fmla="*/ 113348 h 160020"/>
                <a:gd name="connsiteX48" fmla="*/ 1301115 w 1547812"/>
                <a:gd name="connsiteY48" fmla="*/ 80010 h 160020"/>
                <a:gd name="connsiteX49" fmla="*/ 1296353 w 1547812"/>
                <a:gd name="connsiteY49" fmla="*/ 46672 h 160020"/>
                <a:gd name="connsiteX50" fmla="*/ 1281113 w 1547812"/>
                <a:gd name="connsiteY50" fmla="*/ 21908 h 160020"/>
                <a:gd name="connsiteX51" fmla="*/ 1257300 w 1547812"/>
                <a:gd name="connsiteY51" fmla="*/ 6668 h 160020"/>
                <a:gd name="connsiteX52" fmla="*/ 1225868 w 1547812"/>
                <a:gd name="connsiteY52" fmla="*/ 953 h 160020"/>
                <a:gd name="connsiteX53" fmla="*/ 1194435 w 1547812"/>
                <a:gd name="connsiteY53" fmla="*/ 6668 h 160020"/>
                <a:gd name="connsiteX54" fmla="*/ 1170623 w 1547812"/>
                <a:gd name="connsiteY54" fmla="*/ 21908 h 160020"/>
                <a:gd name="connsiteX55" fmla="*/ 1155383 w 1547812"/>
                <a:gd name="connsiteY55" fmla="*/ 46672 h 160020"/>
                <a:gd name="connsiteX56" fmla="*/ 1149668 w 1547812"/>
                <a:gd name="connsiteY56" fmla="*/ 80010 h 160020"/>
                <a:gd name="connsiteX57" fmla="*/ 1169670 w 1547812"/>
                <a:gd name="connsiteY57" fmla="*/ 139065 h 160020"/>
                <a:gd name="connsiteX58" fmla="*/ 1225868 w 1547812"/>
                <a:gd name="connsiteY58" fmla="*/ 160020 h 160020"/>
                <a:gd name="connsiteX59" fmla="*/ 1256348 w 1547812"/>
                <a:gd name="connsiteY59" fmla="*/ 154305 h 160020"/>
                <a:gd name="connsiteX60" fmla="*/ 1086803 w 1547812"/>
                <a:gd name="connsiteY60" fmla="*/ 100965 h 160020"/>
                <a:gd name="connsiteX61" fmla="*/ 1079183 w 1547812"/>
                <a:gd name="connsiteY61" fmla="*/ 120968 h 160020"/>
                <a:gd name="connsiteX62" fmla="*/ 1061085 w 1547812"/>
                <a:gd name="connsiteY62" fmla="*/ 127635 h 160020"/>
                <a:gd name="connsiteX63" fmla="*/ 1045845 w 1547812"/>
                <a:gd name="connsiteY63" fmla="*/ 123825 h 160020"/>
                <a:gd name="connsiteX64" fmla="*/ 1036320 w 1547812"/>
                <a:gd name="connsiteY64" fmla="*/ 113348 h 160020"/>
                <a:gd name="connsiteX65" fmla="*/ 1031558 w 1547812"/>
                <a:gd name="connsiteY65" fmla="*/ 98108 h 160020"/>
                <a:gd name="connsiteX66" fmla="*/ 1029653 w 1547812"/>
                <a:gd name="connsiteY66" fmla="*/ 80010 h 160020"/>
                <a:gd name="connsiteX67" fmla="*/ 1031558 w 1547812"/>
                <a:gd name="connsiteY67" fmla="*/ 62865 h 160020"/>
                <a:gd name="connsiteX68" fmla="*/ 1036320 w 1547812"/>
                <a:gd name="connsiteY68" fmla="*/ 47625 h 160020"/>
                <a:gd name="connsiteX69" fmla="*/ 1045845 w 1547812"/>
                <a:gd name="connsiteY69" fmla="*/ 37147 h 160020"/>
                <a:gd name="connsiteX70" fmla="*/ 1061085 w 1547812"/>
                <a:gd name="connsiteY70" fmla="*/ 33338 h 160020"/>
                <a:gd name="connsiteX71" fmla="*/ 1079183 w 1547812"/>
                <a:gd name="connsiteY71" fmla="*/ 40005 h 160020"/>
                <a:gd name="connsiteX72" fmla="*/ 1085850 w 1547812"/>
                <a:gd name="connsiteY72" fmla="*/ 58103 h 160020"/>
                <a:gd name="connsiteX73" fmla="*/ 1125855 w 1547812"/>
                <a:gd name="connsiteY73" fmla="*/ 52388 h 160020"/>
                <a:gd name="connsiteX74" fmla="*/ 1120140 w 1547812"/>
                <a:gd name="connsiteY74" fmla="*/ 31433 h 160020"/>
                <a:gd name="connsiteX75" fmla="*/ 1107758 w 1547812"/>
                <a:gd name="connsiteY75" fmla="*/ 15240 h 160020"/>
                <a:gd name="connsiteX76" fmla="*/ 1088708 w 1547812"/>
                <a:gd name="connsiteY76" fmla="*/ 4763 h 160020"/>
                <a:gd name="connsiteX77" fmla="*/ 1062038 w 1547812"/>
                <a:gd name="connsiteY77" fmla="*/ 953 h 160020"/>
                <a:gd name="connsiteX78" fmla="*/ 1030605 w 1547812"/>
                <a:gd name="connsiteY78" fmla="*/ 6668 h 160020"/>
                <a:gd name="connsiteX79" fmla="*/ 1007745 w 1547812"/>
                <a:gd name="connsiteY79" fmla="*/ 22860 h 160020"/>
                <a:gd name="connsiteX80" fmla="*/ 993458 w 1547812"/>
                <a:gd name="connsiteY80" fmla="*/ 47625 h 160020"/>
                <a:gd name="connsiteX81" fmla="*/ 988695 w 1547812"/>
                <a:gd name="connsiteY81" fmla="*/ 80010 h 160020"/>
                <a:gd name="connsiteX82" fmla="*/ 992505 w 1547812"/>
                <a:gd name="connsiteY82" fmla="*/ 112395 h 160020"/>
                <a:gd name="connsiteX83" fmla="*/ 1005840 w 1547812"/>
                <a:gd name="connsiteY83" fmla="*/ 137160 h 160020"/>
                <a:gd name="connsiteX84" fmla="*/ 1028700 w 1547812"/>
                <a:gd name="connsiteY84" fmla="*/ 153353 h 160020"/>
                <a:gd name="connsiteX85" fmla="*/ 1061085 w 1547812"/>
                <a:gd name="connsiteY85" fmla="*/ 159068 h 160020"/>
                <a:gd name="connsiteX86" fmla="*/ 1109663 w 1547812"/>
                <a:gd name="connsiteY86" fmla="*/ 142875 h 160020"/>
                <a:gd name="connsiteX87" fmla="*/ 1127760 w 1547812"/>
                <a:gd name="connsiteY87" fmla="*/ 100013 h 160020"/>
                <a:gd name="connsiteX88" fmla="*/ 1086803 w 1547812"/>
                <a:gd name="connsiteY88" fmla="*/ 100013 h 160020"/>
                <a:gd name="connsiteX89" fmla="*/ 921068 w 1547812"/>
                <a:gd name="connsiteY89" fmla="*/ 155258 h 160020"/>
                <a:gd name="connsiteX90" fmla="*/ 962025 w 1547812"/>
                <a:gd name="connsiteY90" fmla="*/ 155258 h 160020"/>
                <a:gd name="connsiteX91" fmla="*/ 962025 w 1547812"/>
                <a:gd name="connsiteY91" fmla="*/ 109538 h 160020"/>
                <a:gd name="connsiteX92" fmla="*/ 921068 w 1547812"/>
                <a:gd name="connsiteY92" fmla="*/ 109538 h 160020"/>
                <a:gd name="connsiteX93" fmla="*/ 921068 w 1547812"/>
                <a:gd name="connsiteY93" fmla="*/ 155258 h 160020"/>
                <a:gd name="connsiteX94" fmla="*/ 671513 w 1547812"/>
                <a:gd name="connsiteY94" fmla="*/ 155258 h 160020"/>
                <a:gd name="connsiteX95" fmla="*/ 711518 w 1547812"/>
                <a:gd name="connsiteY95" fmla="*/ 155258 h 160020"/>
                <a:gd name="connsiteX96" fmla="*/ 711518 w 1547812"/>
                <a:gd name="connsiteY96" fmla="*/ 65723 h 160020"/>
                <a:gd name="connsiteX97" fmla="*/ 714375 w 1547812"/>
                <a:gd name="connsiteY97" fmla="*/ 53340 h 160020"/>
                <a:gd name="connsiteX98" fmla="*/ 721043 w 1547812"/>
                <a:gd name="connsiteY98" fmla="*/ 43815 h 160020"/>
                <a:gd name="connsiteX99" fmla="*/ 730568 w 1547812"/>
                <a:gd name="connsiteY99" fmla="*/ 37147 h 160020"/>
                <a:gd name="connsiteX100" fmla="*/ 741998 w 1547812"/>
                <a:gd name="connsiteY100" fmla="*/ 35243 h 160020"/>
                <a:gd name="connsiteX101" fmla="*/ 749618 w 1547812"/>
                <a:gd name="connsiteY101" fmla="*/ 36195 h 160020"/>
                <a:gd name="connsiteX102" fmla="*/ 755333 w 1547812"/>
                <a:gd name="connsiteY102" fmla="*/ 40005 h 160020"/>
                <a:gd name="connsiteX103" fmla="*/ 759143 w 1547812"/>
                <a:gd name="connsiteY103" fmla="*/ 47625 h 160020"/>
                <a:gd name="connsiteX104" fmla="*/ 761048 w 1547812"/>
                <a:gd name="connsiteY104" fmla="*/ 60960 h 160020"/>
                <a:gd name="connsiteX105" fmla="*/ 761048 w 1547812"/>
                <a:gd name="connsiteY105" fmla="*/ 155258 h 160020"/>
                <a:gd name="connsiteX106" fmla="*/ 801053 w 1547812"/>
                <a:gd name="connsiteY106" fmla="*/ 155258 h 160020"/>
                <a:gd name="connsiteX107" fmla="*/ 801053 w 1547812"/>
                <a:gd name="connsiteY107" fmla="*/ 63818 h 160020"/>
                <a:gd name="connsiteX108" fmla="*/ 803910 w 1547812"/>
                <a:gd name="connsiteY108" fmla="*/ 53340 h 160020"/>
                <a:gd name="connsiteX109" fmla="*/ 810578 w 1547812"/>
                <a:gd name="connsiteY109" fmla="*/ 43815 h 160020"/>
                <a:gd name="connsiteX110" fmla="*/ 820103 w 1547812"/>
                <a:gd name="connsiteY110" fmla="*/ 37147 h 160020"/>
                <a:gd name="connsiteX111" fmla="*/ 831533 w 1547812"/>
                <a:gd name="connsiteY111" fmla="*/ 35243 h 160020"/>
                <a:gd name="connsiteX112" fmla="*/ 839153 w 1547812"/>
                <a:gd name="connsiteY112" fmla="*/ 36195 h 160020"/>
                <a:gd name="connsiteX113" fmla="*/ 844868 w 1547812"/>
                <a:gd name="connsiteY113" fmla="*/ 40005 h 160020"/>
                <a:gd name="connsiteX114" fmla="*/ 848678 w 1547812"/>
                <a:gd name="connsiteY114" fmla="*/ 47625 h 160020"/>
                <a:gd name="connsiteX115" fmla="*/ 849630 w 1547812"/>
                <a:gd name="connsiteY115" fmla="*/ 60960 h 160020"/>
                <a:gd name="connsiteX116" fmla="*/ 849630 w 1547812"/>
                <a:gd name="connsiteY116" fmla="*/ 155258 h 160020"/>
                <a:gd name="connsiteX117" fmla="*/ 889635 w 1547812"/>
                <a:gd name="connsiteY117" fmla="*/ 155258 h 160020"/>
                <a:gd name="connsiteX118" fmla="*/ 889635 w 1547812"/>
                <a:gd name="connsiteY118" fmla="*/ 55245 h 160020"/>
                <a:gd name="connsiteX119" fmla="*/ 878205 w 1547812"/>
                <a:gd name="connsiteY119" fmla="*/ 14288 h 160020"/>
                <a:gd name="connsiteX120" fmla="*/ 843915 w 1547812"/>
                <a:gd name="connsiteY120" fmla="*/ 1905 h 160020"/>
                <a:gd name="connsiteX121" fmla="*/ 819150 w 1547812"/>
                <a:gd name="connsiteY121" fmla="*/ 7620 h 160020"/>
                <a:gd name="connsiteX122" fmla="*/ 797243 w 1547812"/>
                <a:gd name="connsiteY122" fmla="*/ 27623 h 160020"/>
                <a:gd name="connsiteX123" fmla="*/ 782955 w 1547812"/>
                <a:gd name="connsiteY123" fmla="*/ 8573 h 160020"/>
                <a:gd name="connsiteX124" fmla="*/ 756285 w 1547812"/>
                <a:gd name="connsiteY124" fmla="*/ 1905 h 160020"/>
                <a:gd name="connsiteX125" fmla="*/ 732473 w 1547812"/>
                <a:gd name="connsiteY125" fmla="*/ 7620 h 160020"/>
                <a:gd name="connsiteX126" fmla="*/ 713423 w 1547812"/>
                <a:gd name="connsiteY126" fmla="*/ 25718 h 160020"/>
                <a:gd name="connsiteX127" fmla="*/ 713423 w 1547812"/>
                <a:gd name="connsiteY127" fmla="*/ 5715 h 160020"/>
                <a:gd name="connsiteX128" fmla="*/ 674370 w 1547812"/>
                <a:gd name="connsiteY128" fmla="*/ 5715 h 160020"/>
                <a:gd name="connsiteX129" fmla="*/ 674370 w 1547812"/>
                <a:gd name="connsiteY129" fmla="*/ 155258 h 160020"/>
                <a:gd name="connsiteX130" fmla="*/ 541973 w 1547812"/>
                <a:gd name="connsiteY130" fmla="*/ 116205 h 160020"/>
                <a:gd name="connsiteX131" fmla="*/ 533400 w 1547812"/>
                <a:gd name="connsiteY131" fmla="*/ 80963 h 160020"/>
                <a:gd name="connsiteX132" fmla="*/ 541973 w 1547812"/>
                <a:gd name="connsiteY132" fmla="*/ 45720 h 160020"/>
                <a:gd name="connsiteX133" fmla="*/ 567690 w 1547812"/>
                <a:gd name="connsiteY133" fmla="*/ 33338 h 160020"/>
                <a:gd name="connsiteX134" fmla="*/ 593408 w 1547812"/>
                <a:gd name="connsiteY134" fmla="*/ 45720 h 160020"/>
                <a:gd name="connsiteX135" fmla="*/ 601980 w 1547812"/>
                <a:gd name="connsiteY135" fmla="*/ 80963 h 160020"/>
                <a:gd name="connsiteX136" fmla="*/ 593408 w 1547812"/>
                <a:gd name="connsiteY136" fmla="*/ 116205 h 160020"/>
                <a:gd name="connsiteX137" fmla="*/ 567690 w 1547812"/>
                <a:gd name="connsiteY137" fmla="*/ 128588 h 160020"/>
                <a:gd name="connsiteX138" fmla="*/ 541973 w 1547812"/>
                <a:gd name="connsiteY138" fmla="*/ 116205 h 160020"/>
                <a:gd name="connsiteX139" fmla="*/ 598170 w 1547812"/>
                <a:gd name="connsiteY139" fmla="*/ 154305 h 160020"/>
                <a:gd name="connsiteX140" fmla="*/ 621983 w 1547812"/>
                <a:gd name="connsiteY140" fmla="*/ 138113 h 160020"/>
                <a:gd name="connsiteX141" fmla="*/ 637223 w 1547812"/>
                <a:gd name="connsiteY141" fmla="*/ 113348 h 160020"/>
                <a:gd name="connsiteX142" fmla="*/ 642938 w 1547812"/>
                <a:gd name="connsiteY142" fmla="*/ 80010 h 160020"/>
                <a:gd name="connsiteX143" fmla="*/ 638175 w 1547812"/>
                <a:gd name="connsiteY143" fmla="*/ 46672 h 160020"/>
                <a:gd name="connsiteX144" fmla="*/ 622935 w 1547812"/>
                <a:gd name="connsiteY144" fmla="*/ 21908 h 160020"/>
                <a:gd name="connsiteX145" fmla="*/ 599123 w 1547812"/>
                <a:gd name="connsiteY145" fmla="*/ 6668 h 160020"/>
                <a:gd name="connsiteX146" fmla="*/ 567690 w 1547812"/>
                <a:gd name="connsiteY146" fmla="*/ 953 h 160020"/>
                <a:gd name="connsiteX147" fmla="*/ 536258 w 1547812"/>
                <a:gd name="connsiteY147" fmla="*/ 6668 h 160020"/>
                <a:gd name="connsiteX148" fmla="*/ 512445 w 1547812"/>
                <a:gd name="connsiteY148" fmla="*/ 21908 h 160020"/>
                <a:gd name="connsiteX149" fmla="*/ 497205 w 1547812"/>
                <a:gd name="connsiteY149" fmla="*/ 46672 h 160020"/>
                <a:gd name="connsiteX150" fmla="*/ 491490 w 1547812"/>
                <a:gd name="connsiteY150" fmla="*/ 80010 h 160020"/>
                <a:gd name="connsiteX151" fmla="*/ 511492 w 1547812"/>
                <a:gd name="connsiteY151" fmla="*/ 139065 h 160020"/>
                <a:gd name="connsiteX152" fmla="*/ 566738 w 1547812"/>
                <a:gd name="connsiteY152" fmla="*/ 160020 h 160020"/>
                <a:gd name="connsiteX153" fmla="*/ 598170 w 1547812"/>
                <a:gd name="connsiteY153" fmla="*/ 154305 h 160020"/>
                <a:gd name="connsiteX154" fmla="*/ 429578 w 1547812"/>
                <a:gd name="connsiteY154" fmla="*/ 100965 h 160020"/>
                <a:gd name="connsiteX155" fmla="*/ 421958 w 1547812"/>
                <a:gd name="connsiteY155" fmla="*/ 120968 h 160020"/>
                <a:gd name="connsiteX156" fmla="*/ 403860 w 1547812"/>
                <a:gd name="connsiteY156" fmla="*/ 127635 h 160020"/>
                <a:gd name="connsiteX157" fmla="*/ 388620 w 1547812"/>
                <a:gd name="connsiteY157" fmla="*/ 123825 h 160020"/>
                <a:gd name="connsiteX158" fmla="*/ 379095 w 1547812"/>
                <a:gd name="connsiteY158" fmla="*/ 113348 h 160020"/>
                <a:gd name="connsiteX159" fmla="*/ 374333 w 1547812"/>
                <a:gd name="connsiteY159" fmla="*/ 98108 h 160020"/>
                <a:gd name="connsiteX160" fmla="*/ 372428 w 1547812"/>
                <a:gd name="connsiteY160" fmla="*/ 80010 h 160020"/>
                <a:gd name="connsiteX161" fmla="*/ 374333 w 1547812"/>
                <a:gd name="connsiteY161" fmla="*/ 62865 h 160020"/>
                <a:gd name="connsiteX162" fmla="*/ 379095 w 1547812"/>
                <a:gd name="connsiteY162" fmla="*/ 47625 h 160020"/>
                <a:gd name="connsiteX163" fmla="*/ 388620 w 1547812"/>
                <a:gd name="connsiteY163" fmla="*/ 37147 h 160020"/>
                <a:gd name="connsiteX164" fmla="*/ 403860 w 1547812"/>
                <a:gd name="connsiteY164" fmla="*/ 33338 h 160020"/>
                <a:gd name="connsiteX165" fmla="*/ 421958 w 1547812"/>
                <a:gd name="connsiteY165" fmla="*/ 40005 h 160020"/>
                <a:gd name="connsiteX166" fmla="*/ 428625 w 1547812"/>
                <a:gd name="connsiteY166" fmla="*/ 58103 h 160020"/>
                <a:gd name="connsiteX167" fmla="*/ 468630 w 1547812"/>
                <a:gd name="connsiteY167" fmla="*/ 52388 h 160020"/>
                <a:gd name="connsiteX168" fmla="*/ 462915 w 1547812"/>
                <a:gd name="connsiteY168" fmla="*/ 31433 h 160020"/>
                <a:gd name="connsiteX169" fmla="*/ 450533 w 1547812"/>
                <a:gd name="connsiteY169" fmla="*/ 15240 h 160020"/>
                <a:gd name="connsiteX170" fmla="*/ 431483 w 1547812"/>
                <a:gd name="connsiteY170" fmla="*/ 4763 h 160020"/>
                <a:gd name="connsiteX171" fmla="*/ 404813 w 1547812"/>
                <a:gd name="connsiteY171" fmla="*/ 953 h 160020"/>
                <a:gd name="connsiteX172" fmla="*/ 373380 w 1547812"/>
                <a:gd name="connsiteY172" fmla="*/ 6668 h 160020"/>
                <a:gd name="connsiteX173" fmla="*/ 350520 w 1547812"/>
                <a:gd name="connsiteY173" fmla="*/ 22860 h 160020"/>
                <a:gd name="connsiteX174" fmla="*/ 336233 w 1547812"/>
                <a:gd name="connsiteY174" fmla="*/ 47625 h 160020"/>
                <a:gd name="connsiteX175" fmla="*/ 331470 w 1547812"/>
                <a:gd name="connsiteY175" fmla="*/ 80010 h 160020"/>
                <a:gd name="connsiteX176" fmla="*/ 336233 w 1547812"/>
                <a:gd name="connsiteY176" fmla="*/ 112395 h 160020"/>
                <a:gd name="connsiteX177" fmla="*/ 349567 w 1547812"/>
                <a:gd name="connsiteY177" fmla="*/ 137160 h 160020"/>
                <a:gd name="connsiteX178" fmla="*/ 372428 w 1547812"/>
                <a:gd name="connsiteY178" fmla="*/ 153353 h 160020"/>
                <a:gd name="connsiteX179" fmla="*/ 404813 w 1547812"/>
                <a:gd name="connsiteY179" fmla="*/ 159068 h 160020"/>
                <a:gd name="connsiteX180" fmla="*/ 453390 w 1547812"/>
                <a:gd name="connsiteY180" fmla="*/ 142875 h 160020"/>
                <a:gd name="connsiteX181" fmla="*/ 471488 w 1547812"/>
                <a:gd name="connsiteY181" fmla="*/ 100013 h 160020"/>
                <a:gd name="connsiteX182" fmla="*/ 429578 w 1547812"/>
                <a:gd name="connsiteY182" fmla="*/ 100013 h 160020"/>
                <a:gd name="connsiteX183" fmla="*/ 203835 w 1547812"/>
                <a:gd name="connsiteY183" fmla="*/ 63818 h 160020"/>
                <a:gd name="connsiteX184" fmla="*/ 206692 w 1547812"/>
                <a:gd name="connsiteY184" fmla="*/ 51435 h 160020"/>
                <a:gd name="connsiteX185" fmla="*/ 213360 w 1547812"/>
                <a:gd name="connsiteY185" fmla="*/ 40958 h 160020"/>
                <a:gd name="connsiteX186" fmla="*/ 223838 w 1547812"/>
                <a:gd name="connsiteY186" fmla="*/ 34290 h 160020"/>
                <a:gd name="connsiteX187" fmla="*/ 238125 w 1547812"/>
                <a:gd name="connsiteY187" fmla="*/ 31433 h 160020"/>
                <a:gd name="connsiteX188" fmla="*/ 261938 w 1547812"/>
                <a:gd name="connsiteY188" fmla="*/ 40005 h 160020"/>
                <a:gd name="connsiteX189" fmla="*/ 269558 w 1547812"/>
                <a:gd name="connsiteY189" fmla="*/ 63818 h 160020"/>
                <a:gd name="connsiteX190" fmla="*/ 203835 w 1547812"/>
                <a:gd name="connsiteY190" fmla="*/ 63818 h 160020"/>
                <a:gd name="connsiteX191" fmla="*/ 266700 w 1547812"/>
                <a:gd name="connsiteY191" fmla="*/ 108585 h 160020"/>
                <a:gd name="connsiteX192" fmla="*/ 239077 w 1547812"/>
                <a:gd name="connsiteY192" fmla="*/ 128588 h 160020"/>
                <a:gd name="connsiteX193" fmla="*/ 213360 w 1547812"/>
                <a:gd name="connsiteY193" fmla="*/ 118110 h 160020"/>
                <a:gd name="connsiteX194" fmla="*/ 203835 w 1547812"/>
                <a:gd name="connsiteY194" fmla="*/ 89535 h 160020"/>
                <a:gd name="connsiteX195" fmla="*/ 307658 w 1547812"/>
                <a:gd name="connsiteY195" fmla="*/ 89535 h 160020"/>
                <a:gd name="connsiteX196" fmla="*/ 307658 w 1547812"/>
                <a:gd name="connsiteY196" fmla="*/ 73343 h 160020"/>
                <a:gd name="connsiteX197" fmla="*/ 290513 w 1547812"/>
                <a:gd name="connsiteY197" fmla="*/ 20003 h 160020"/>
                <a:gd name="connsiteX198" fmla="*/ 239077 w 1547812"/>
                <a:gd name="connsiteY198" fmla="*/ 0 h 160020"/>
                <a:gd name="connsiteX199" fmla="*/ 208598 w 1547812"/>
                <a:gd name="connsiteY199" fmla="*/ 5715 h 160020"/>
                <a:gd name="connsiteX200" fmla="*/ 184785 w 1547812"/>
                <a:gd name="connsiteY200" fmla="*/ 20955 h 160020"/>
                <a:gd name="connsiteX201" fmla="*/ 169545 w 1547812"/>
                <a:gd name="connsiteY201" fmla="*/ 45720 h 160020"/>
                <a:gd name="connsiteX202" fmla="*/ 163830 w 1547812"/>
                <a:gd name="connsiteY202" fmla="*/ 79058 h 160020"/>
                <a:gd name="connsiteX203" fmla="*/ 182880 w 1547812"/>
                <a:gd name="connsiteY203" fmla="*/ 137160 h 160020"/>
                <a:gd name="connsiteX204" fmla="*/ 239077 w 1547812"/>
                <a:gd name="connsiteY204" fmla="*/ 158115 h 160020"/>
                <a:gd name="connsiteX205" fmla="*/ 285750 w 1547812"/>
                <a:gd name="connsiteY205" fmla="*/ 144780 h 160020"/>
                <a:gd name="connsiteX206" fmla="*/ 305753 w 1547812"/>
                <a:gd name="connsiteY206" fmla="*/ 106680 h 160020"/>
                <a:gd name="connsiteX207" fmla="*/ 266700 w 1547812"/>
                <a:gd name="connsiteY207" fmla="*/ 106680 h 160020"/>
                <a:gd name="connsiteX208" fmla="*/ 97155 w 1547812"/>
                <a:gd name="connsiteY208" fmla="*/ 96203 h 160020"/>
                <a:gd name="connsiteX209" fmla="*/ 93345 w 1547812"/>
                <a:gd name="connsiteY209" fmla="*/ 111443 h 160020"/>
                <a:gd name="connsiteX210" fmla="*/ 84773 w 1547812"/>
                <a:gd name="connsiteY210" fmla="*/ 121920 h 160020"/>
                <a:gd name="connsiteX211" fmla="*/ 60007 w 1547812"/>
                <a:gd name="connsiteY211" fmla="*/ 129540 h 160020"/>
                <a:gd name="connsiteX212" fmla="*/ 45720 w 1547812"/>
                <a:gd name="connsiteY212" fmla="*/ 124778 h 160020"/>
                <a:gd name="connsiteX213" fmla="*/ 40957 w 1547812"/>
                <a:gd name="connsiteY213" fmla="*/ 113348 h 160020"/>
                <a:gd name="connsiteX214" fmla="*/ 42863 w 1547812"/>
                <a:gd name="connsiteY214" fmla="*/ 104775 h 160020"/>
                <a:gd name="connsiteX215" fmla="*/ 48577 w 1547812"/>
                <a:gd name="connsiteY215" fmla="*/ 98108 h 160020"/>
                <a:gd name="connsiteX216" fmla="*/ 60007 w 1547812"/>
                <a:gd name="connsiteY216" fmla="*/ 93345 h 160020"/>
                <a:gd name="connsiteX217" fmla="*/ 80010 w 1547812"/>
                <a:gd name="connsiteY217" fmla="*/ 90488 h 160020"/>
                <a:gd name="connsiteX218" fmla="*/ 98107 w 1547812"/>
                <a:gd name="connsiteY218" fmla="*/ 89535 h 160020"/>
                <a:gd name="connsiteX219" fmla="*/ 98107 w 1547812"/>
                <a:gd name="connsiteY219" fmla="*/ 96203 h 160020"/>
                <a:gd name="connsiteX220" fmla="*/ 98107 w 1547812"/>
                <a:gd name="connsiteY220" fmla="*/ 155258 h 160020"/>
                <a:gd name="connsiteX221" fmla="*/ 136208 w 1547812"/>
                <a:gd name="connsiteY221" fmla="*/ 155258 h 160020"/>
                <a:gd name="connsiteX222" fmla="*/ 136208 w 1547812"/>
                <a:gd name="connsiteY222" fmla="*/ 60960 h 160020"/>
                <a:gd name="connsiteX223" fmla="*/ 133350 w 1547812"/>
                <a:gd name="connsiteY223" fmla="*/ 36195 h 160020"/>
                <a:gd name="connsiteX224" fmla="*/ 122873 w 1547812"/>
                <a:gd name="connsiteY224" fmla="*/ 17145 h 160020"/>
                <a:gd name="connsiteX225" fmla="*/ 103823 w 1547812"/>
                <a:gd name="connsiteY225" fmla="*/ 5715 h 160020"/>
                <a:gd name="connsiteX226" fmla="*/ 74295 w 1547812"/>
                <a:gd name="connsiteY226" fmla="*/ 1905 h 160020"/>
                <a:gd name="connsiteX227" fmla="*/ 29527 w 1547812"/>
                <a:gd name="connsiteY227" fmla="*/ 12383 h 160020"/>
                <a:gd name="connsiteX228" fmla="*/ 8573 w 1547812"/>
                <a:gd name="connsiteY228" fmla="*/ 46672 h 160020"/>
                <a:gd name="connsiteX229" fmla="*/ 44768 w 1547812"/>
                <a:gd name="connsiteY229" fmla="*/ 50483 h 160020"/>
                <a:gd name="connsiteX230" fmla="*/ 71438 w 1547812"/>
                <a:gd name="connsiteY230" fmla="*/ 32385 h 160020"/>
                <a:gd name="connsiteX231" fmla="*/ 89535 w 1547812"/>
                <a:gd name="connsiteY231" fmla="*/ 37147 h 160020"/>
                <a:gd name="connsiteX232" fmla="*/ 97155 w 1547812"/>
                <a:gd name="connsiteY232" fmla="*/ 56197 h 160020"/>
                <a:gd name="connsiteX233" fmla="*/ 97155 w 1547812"/>
                <a:gd name="connsiteY233" fmla="*/ 62865 h 160020"/>
                <a:gd name="connsiteX234" fmla="*/ 78105 w 1547812"/>
                <a:gd name="connsiteY234" fmla="*/ 63818 h 160020"/>
                <a:gd name="connsiteX235" fmla="*/ 49530 w 1547812"/>
                <a:gd name="connsiteY235" fmla="*/ 66675 h 160020"/>
                <a:gd name="connsiteX236" fmla="*/ 24765 w 1547812"/>
                <a:gd name="connsiteY236" fmla="*/ 74295 h 160020"/>
                <a:gd name="connsiteX237" fmla="*/ 6668 w 1547812"/>
                <a:gd name="connsiteY237" fmla="*/ 89535 h 160020"/>
                <a:gd name="connsiteX238" fmla="*/ 0 w 1547812"/>
                <a:gd name="connsiteY238" fmla="*/ 114300 h 160020"/>
                <a:gd name="connsiteX239" fmla="*/ 3810 w 1547812"/>
                <a:gd name="connsiteY239" fmla="*/ 134303 h 160020"/>
                <a:gd name="connsiteX240" fmla="*/ 14288 w 1547812"/>
                <a:gd name="connsiteY240" fmla="*/ 148590 h 160020"/>
                <a:gd name="connsiteX241" fmla="*/ 29527 w 1547812"/>
                <a:gd name="connsiteY241" fmla="*/ 156210 h 160020"/>
                <a:gd name="connsiteX242" fmla="*/ 48577 w 1547812"/>
                <a:gd name="connsiteY242" fmla="*/ 159068 h 160020"/>
                <a:gd name="connsiteX243" fmla="*/ 77152 w 1547812"/>
                <a:gd name="connsiteY243" fmla="*/ 152400 h 160020"/>
                <a:gd name="connsiteX244" fmla="*/ 97155 w 1547812"/>
                <a:gd name="connsiteY244" fmla="*/ 136208 h 160020"/>
                <a:gd name="connsiteX245" fmla="*/ 97155 w 1547812"/>
                <a:gd name="connsiteY245" fmla="*/ 155258 h 16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1547812" h="160020">
                  <a:moveTo>
                    <a:pt x="1329690" y="155258"/>
                  </a:moveTo>
                  <a:lnTo>
                    <a:pt x="1369695" y="155258"/>
                  </a:lnTo>
                  <a:lnTo>
                    <a:pt x="1369695" y="65723"/>
                  </a:lnTo>
                  <a:cubicBezTo>
                    <a:pt x="1369695" y="60960"/>
                    <a:pt x="1370648" y="57150"/>
                    <a:pt x="1372553" y="53340"/>
                  </a:cubicBezTo>
                  <a:cubicBezTo>
                    <a:pt x="1374458" y="49530"/>
                    <a:pt x="1376363" y="46672"/>
                    <a:pt x="1379220" y="43815"/>
                  </a:cubicBezTo>
                  <a:cubicBezTo>
                    <a:pt x="1382078" y="40958"/>
                    <a:pt x="1385888" y="38100"/>
                    <a:pt x="1388745" y="37147"/>
                  </a:cubicBezTo>
                  <a:cubicBezTo>
                    <a:pt x="1392555" y="36195"/>
                    <a:pt x="1395413" y="35243"/>
                    <a:pt x="1400175" y="35243"/>
                  </a:cubicBezTo>
                  <a:cubicBezTo>
                    <a:pt x="1403033" y="35243"/>
                    <a:pt x="1404938" y="35243"/>
                    <a:pt x="1407795" y="36195"/>
                  </a:cubicBezTo>
                  <a:cubicBezTo>
                    <a:pt x="1409700" y="37147"/>
                    <a:pt x="1411605" y="38100"/>
                    <a:pt x="1413510" y="40005"/>
                  </a:cubicBezTo>
                  <a:cubicBezTo>
                    <a:pt x="1415415" y="41910"/>
                    <a:pt x="1416368" y="44768"/>
                    <a:pt x="1417320" y="47625"/>
                  </a:cubicBezTo>
                  <a:cubicBezTo>
                    <a:pt x="1418273" y="51435"/>
                    <a:pt x="1419225" y="55245"/>
                    <a:pt x="1419225" y="60960"/>
                  </a:cubicBezTo>
                  <a:lnTo>
                    <a:pt x="1419225" y="155258"/>
                  </a:lnTo>
                  <a:lnTo>
                    <a:pt x="1459230" y="155258"/>
                  </a:lnTo>
                  <a:lnTo>
                    <a:pt x="1459230" y="63818"/>
                  </a:lnTo>
                  <a:cubicBezTo>
                    <a:pt x="1459230" y="60008"/>
                    <a:pt x="1460183" y="56197"/>
                    <a:pt x="1462088" y="53340"/>
                  </a:cubicBezTo>
                  <a:cubicBezTo>
                    <a:pt x="1463993" y="49530"/>
                    <a:pt x="1465898" y="46672"/>
                    <a:pt x="1468755" y="43815"/>
                  </a:cubicBezTo>
                  <a:cubicBezTo>
                    <a:pt x="1471613" y="40958"/>
                    <a:pt x="1475423" y="38100"/>
                    <a:pt x="1478280" y="37147"/>
                  </a:cubicBezTo>
                  <a:cubicBezTo>
                    <a:pt x="1481138" y="36195"/>
                    <a:pt x="1484948" y="35243"/>
                    <a:pt x="1489710" y="35243"/>
                  </a:cubicBezTo>
                  <a:cubicBezTo>
                    <a:pt x="1492568" y="35243"/>
                    <a:pt x="1494473" y="35243"/>
                    <a:pt x="1497330" y="36195"/>
                  </a:cubicBezTo>
                  <a:cubicBezTo>
                    <a:pt x="1499235" y="37147"/>
                    <a:pt x="1501140" y="38100"/>
                    <a:pt x="1503045" y="40005"/>
                  </a:cubicBezTo>
                  <a:cubicBezTo>
                    <a:pt x="1504950" y="41910"/>
                    <a:pt x="1505903" y="44768"/>
                    <a:pt x="1506855" y="47625"/>
                  </a:cubicBezTo>
                  <a:cubicBezTo>
                    <a:pt x="1507808" y="51435"/>
                    <a:pt x="1507808" y="55245"/>
                    <a:pt x="1507808" y="60960"/>
                  </a:cubicBezTo>
                  <a:lnTo>
                    <a:pt x="1507808" y="155258"/>
                  </a:lnTo>
                  <a:lnTo>
                    <a:pt x="1547813" y="155258"/>
                  </a:lnTo>
                  <a:lnTo>
                    <a:pt x="1547813" y="55245"/>
                  </a:lnTo>
                  <a:cubicBezTo>
                    <a:pt x="1547813" y="36195"/>
                    <a:pt x="1544003" y="22860"/>
                    <a:pt x="1536383" y="14288"/>
                  </a:cubicBezTo>
                  <a:cubicBezTo>
                    <a:pt x="1528763" y="5715"/>
                    <a:pt x="1517333" y="1905"/>
                    <a:pt x="1502093" y="1905"/>
                  </a:cubicBezTo>
                  <a:cubicBezTo>
                    <a:pt x="1492568" y="1905"/>
                    <a:pt x="1484948" y="3810"/>
                    <a:pt x="1477328" y="7620"/>
                  </a:cubicBezTo>
                  <a:cubicBezTo>
                    <a:pt x="1469708" y="11430"/>
                    <a:pt x="1462088" y="18098"/>
                    <a:pt x="1455420" y="27623"/>
                  </a:cubicBezTo>
                  <a:cubicBezTo>
                    <a:pt x="1452563" y="19050"/>
                    <a:pt x="1447800" y="12383"/>
                    <a:pt x="1441133" y="8573"/>
                  </a:cubicBezTo>
                  <a:cubicBezTo>
                    <a:pt x="1434465" y="4763"/>
                    <a:pt x="1425893" y="1905"/>
                    <a:pt x="1414463" y="1905"/>
                  </a:cubicBezTo>
                  <a:cubicBezTo>
                    <a:pt x="1405890" y="1905"/>
                    <a:pt x="1398270" y="3810"/>
                    <a:pt x="1390650" y="7620"/>
                  </a:cubicBezTo>
                  <a:cubicBezTo>
                    <a:pt x="1383030" y="11430"/>
                    <a:pt x="1376363" y="18098"/>
                    <a:pt x="1371600" y="25718"/>
                  </a:cubicBezTo>
                  <a:lnTo>
                    <a:pt x="1371600" y="5715"/>
                  </a:lnTo>
                  <a:lnTo>
                    <a:pt x="1332548" y="5715"/>
                  </a:lnTo>
                  <a:lnTo>
                    <a:pt x="1332548" y="155258"/>
                  </a:lnTo>
                  <a:close/>
                  <a:moveTo>
                    <a:pt x="1199198" y="116205"/>
                  </a:moveTo>
                  <a:cubicBezTo>
                    <a:pt x="1193483" y="108585"/>
                    <a:pt x="1190625" y="96203"/>
                    <a:pt x="1190625" y="80963"/>
                  </a:cubicBezTo>
                  <a:cubicBezTo>
                    <a:pt x="1190625" y="65723"/>
                    <a:pt x="1193483" y="54293"/>
                    <a:pt x="1199198" y="45720"/>
                  </a:cubicBezTo>
                  <a:cubicBezTo>
                    <a:pt x="1204913" y="37147"/>
                    <a:pt x="1213485" y="33338"/>
                    <a:pt x="1224915" y="33338"/>
                  </a:cubicBezTo>
                  <a:cubicBezTo>
                    <a:pt x="1236345" y="33338"/>
                    <a:pt x="1244918" y="37147"/>
                    <a:pt x="1250633" y="45720"/>
                  </a:cubicBezTo>
                  <a:cubicBezTo>
                    <a:pt x="1256348" y="54293"/>
                    <a:pt x="1259205" y="65723"/>
                    <a:pt x="1259205" y="80963"/>
                  </a:cubicBezTo>
                  <a:cubicBezTo>
                    <a:pt x="1259205" y="96203"/>
                    <a:pt x="1256348" y="107633"/>
                    <a:pt x="1250633" y="116205"/>
                  </a:cubicBezTo>
                  <a:cubicBezTo>
                    <a:pt x="1244918" y="124778"/>
                    <a:pt x="1236345" y="128588"/>
                    <a:pt x="1224915" y="128588"/>
                  </a:cubicBezTo>
                  <a:cubicBezTo>
                    <a:pt x="1213485" y="127635"/>
                    <a:pt x="1204913" y="123825"/>
                    <a:pt x="1199198" y="116205"/>
                  </a:cubicBezTo>
                  <a:moveTo>
                    <a:pt x="1256348" y="154305"/>
                  </a:moveTo>
                  <a:cubicBezTo>
                    <a:pt x="1265873" y="150495"/>
                    <a:pt x="1273493" y="145733"/>
                    <a:pt x="1280160" y="138113"/>
                  </a:cubicBezTo>
                  <a:cubicBezTo>
                    <a:pt x="1286828" y="131445"/>
                    <a:pt x="1291590" y="122873"/>
                    <a:pt x="1295400" y="113348"/>
                  </a:cubicBezTo>
                  <a:cubicBezTo>
                    <a:pt x="1299210" y="103823"/>
                    <a:pt x="1301115" y="92393"/>
                    <a:pt x="1301115" y="80010"/>
                  </a:cubicBezTo>
                  <a:cubicBezTo>
                    <a:pt x="1301115" y="67628"/>
                    <a:pt x="1299210" y="57150"/>
                    <a:pt x="1296353" y="46672"/>
                  </a:cubicBezTo>
                  <a:cubicBezTo>
                    <a:pt x="1293495" y="36195"/>
                    <a:pt x="1287780" y="28575"/>
                    <a:pt x="1281113" y="21908"/>
                  </a:cubicBezTo>
                  <a:cubicBezTo>
                    <a:pt x="1274445" y="15240"/>
                    <a:pt x="1266825" y="9525"/>
                    <a:pt x="1257300" y="6668"/>
                  </a:cubicBezTo>
                  <a:cubicBezTo>
                    <a:pt x="1247775" y="2858"/>
                    <a:pt x="1237298" y="953"/>
                    <a:pt x="1225868" y="953"/>
                  </a:cubicBezTo>
                  <a:cubicBezTo>
                    <a:pt x="1214438" y="953"/>
                    <a:pt x="1203960" y="2858"/>
                    <a:pt x="1194435" y="6668"/>
                  </a:cubicBezTo>
                  <a:cubicBezTo>
                    <a:pt x="1184910" y="10478"/>
                    <a:pt x="1177290" y="15240"/>
                    <a:pt x="1170623" y="21908"/>
                  </a:cubicBezTo>
                  <a:cubicBezTo>
                    <a:pt x="1163955" y="28575"/>
                    <a:pt x="1159193" y="37147"/>
                    <a:pt x="1155383" y="46672"/>
                  </a:cubicBezTo>
                  <a:cubicBezTo>
                    <a:pt x="1151573" y="56197"/>
                    <a:pt x="1149668" y="67628"/>
                    <a:pt x="1149668" y="80010"/>
                  </a:cubicBezTo>
                  <a:cubicBezTo>
                    <a:pt x="1149668" y="105728"/>
                    <a:pt x="1156335" y="124778"/>
                    <a:pt x="1169670" y="139065"/>
                  </a:cubicBezTo>
                  <a:cubicBezTo>
                    <a:pt x="1183005" y="152400"/>
                    <a:pt x="1201103" y="160020"/>
                    <a:pt x="1225868" y="160020"/>
                  </a:cubicBezTo>
                  <a:cubicBezTo>
                    <a:pt x="1236345" y="160020"/>
                    <a:pt x="1246823" y="158115"/>
                    <a:pt x="1256348" y="154305"/>
                  </a:cubicBezTo>
                  <a:moveTo>
                    <a:pt x="1086803" y="100965"/>
                  </a:moveTo>
                  <a:cubicBezTo>
                    <a:pt x="1085850" y="109538"/>
                    <a:pt x="1083945" y="116205"/>
                    <a:pt x="1079183" y="120968"/>
                  </a:cubicBezTo>
                  <a:cubicBezTo>
                    <a:pt x="1074420" y="125730"/>
                    <a:pt x="1068705" y="127635"/>
                    <a:pt x="1061085" y="127635"/>
                  </a:cubicBezTo>
                  <a:cubicBezTo>
                    <a:pt x="1055370" y="127635"/>
                    <a:pt x="1049655" y="126683"/>
                    <a:pt x="1045845" y="123825"/>
                  </a:cubicBezTo>
                  <a:cubicBezTo>
                    <a:pt x="1042035" y="120968"/>
                    <a:pt x="1038225" y="118110"/>
                    <a:pt x="1036320" y="113348"/>
                  </a:cubicBezTo>
                  <a:cubicBezTo>
                    <a:pt x="1034415" y="108585"/>
                    <a:pt x="1032510" y="103823"/>
                    <a:pt x="1031558" y="98108"/>
                  </a:cubicBezTo>
                  <a:cubicBezTo>
                    <a:pt x="1030605" y="92393"/>
                    <a:pt x="1029653" y="86678"/>
                    <a:pt x="1029653" y="80010"/>
                  </a:cubicBezTo>
                  <a:cubicBezTo>
                    <a:pt x="1029653" y="74295"/>
                    <a:pt x="1030605" y="67628"/>
                    <a:pt x="1031558" y="62865"/>
                  </a:cubicBezTo>
                  <a:cubicBezTo>
                    <a:pt x="1032510" y="57150"/>
                    <a:pt x="1034415" y="52388"/>
                    <a:pt x="1036320" y="47625"/>
                  </a:cubicBezTo>
                  <a:cubicBezTo>
                    <a:pt x="1038225" y="42863"/>
                    <a:pt x="1042035" y="40005"/>
                    <a:pt x="1045845" y="37147"/>
                  </a:cubicBezTo>
                  <a:cubicBezTo>
                    <a:pt x="1049655" y="34290"/>
                    <a:pt x="1054418" y="33338"/>
                    <a:pt x="1061085" y="33338"/>
                  </a:cubicBezTo>
                  <a:cubicBezTo>
                    <a:pt x="1069658" y="33338"/>
                    <a:pt x="1075373" y="35243"/>
                    <a:pt x="1079183" y="40005"/>
                  </a:cubicBezTo>
                  <a:cubicBezTo>
                    <a:pt x="1082993" y="44768"/>
                    <a:pt x="1084898" y="50483"/>
                    <a:pt x="1085850" y="58103"/>
                  </a:cubicBezTo>
                  <a:lnTo>
                    <a:pt x="1125855" y="52388"/>
                  </a:lnTo>
                  <a:cubicBezTo>
                    <a:pt x="1124903" y="44768"/>
                    <a:pt x="1122998" y="38100"/>
                    <a:pt x="1120140" y="31433"/>
                  </a:cubicBezTo>
                  <a:cubicBezTo>
                    <a:pt x="1117283" y="24765"/>
                    <a:pt x="1113473" y="20003"/>
                    <a:pt x="1107758" y="15240"/>
                  </a:cubicBezTo>
                  <a:cubicBezTo>
                    <a:pt x="1102995" y="10478"/>
                    <a:pt x="1096328" y="6668"/>
                    <a:pt x="1088708" y="4763"/>
                  </a:cubicBezTo>
                  <a:cubicBezTo>
                    <a:pt x="1081088" y="1905"/>
                    <a:pt x="1072515" y="953"/>
                    <a:pt x="1062038" y="953"/>
                  </a:cubicBezTo>
                  <a:cubicBezTo>
                    <a:pt x="1050608" y="953"/>
                    <a:pt x="1040130" y="2858"/>
                    <a:pt x="1030605" y="6668"/>
                  </a:cubicBezTo>
                  <a:cubicBezTo>
                    <a:pt x="1021080" y="10478"/>
                    <a:pt x="1013460" y="16193"/>
                    <a:pt x="1007745" y="22860"/>
                  </a:cubicBezTo>
                  <a:cubicBezTo>
                    <a:pt x="1001078" y="29528"/>
                    <a:pt x="996315" y="38100"/>
                    <a:pt x="993458" y="47625"/>
                  </a:cubicBezTo>
                  <a:cubicBezTo>
                    <a:pt x="990600" y="57150"/>
                    <a:pt x="988695" y="68580"/>
                    <a:pt x="988695" y="80010"/>
                  </a:cubicBezTo>
                  <a:cubicBezTo>
                    <a:pt x="988695" y="91440"/>
                    <a:pt x="989647" y="102870"/>
                    <a:pt x="992505" y="112395"/>
                  </a:cubicBezTo>
                  <a:cubicBezTo>
                    <a:pt x="995363" y="121920"/>
                    <a:pt x="1000125" y="130493"/>
                    <a:pt x="1005840" y="137160"/>
                  </a:cubicBezTo>
                  <a:cubicBezTo>
                    <a:pt x="1011555" y="143828"/>
                    <a:pt x="1019175" y="149543"/>
                    <a:pt x="1028700" y="153353"/>
                  </a:cubicBezTo>
                  <a:cubicBezTo>
                    <a:pt x="1038225" y="157163"/>
                    <a:pt x="1048703" y="159068"/>
                    <a:pt x="1061085" y="159068"/>
                  </a:cubicBezTo>
                  <a:cubicBezTo>
                    <a:pt x="1082993" y="159068"/>
                    <a:pt x="1099185" y="153353"/>
                    <a:pt x="1109663" y="142875"/>
                  </a:cubicBezTo>
                  <a:cubicBezTo>
                    <a:pt x="1120140" y="132398"/>
                    <a:pt x="1126808" y="118110"/>
                    <a:pt x="1127760" y="100013"/>
                  </a:cubicBezTo>
                  <a:lnTo>
                    <a:pt x="1086803" y="100013"/>
                  </a:lnTo>
                  <a:close/>
                  <a:moveTo>
                    <a:pt x="921068" y="155258"/>
                  </a:moveTo>
                  <a:lnTo>
                    <a:pt x="962025" y="155258"/>
                  </a:lnTo>
                  <a:lnTo>
                    <a:pt x="962025" y="109538"/>
                  </a:lnTo>
                  <a:lnTo>
                    <a:pt x="921068" y="109538"/>
                  </a:lnTo>
                  <a:lnTo>
                    <a:pt x="921068" y="155258"/>
                  </a:lnTo>
                  <a:close/>
                  <a:moveTo>
                    <a:pt x="671513" y="155258"/>
                  </a:moveTo>
                  <a:lnTo>
                    <a:pt x="711518" y="155258"/>
                  </a:lnTo>
                  <a:lnTo>
                    <a:pt x="711518" y="65723"/>
                  </a:lnTo>
                  <a:cubicBezTo>
                    <a:pt x="711518" y="60960"/>
                    <a:pt x="712470" y="57150"/>
                    <a:pt x="714375" y="53340"/>
                  </a:cubicBezTo>
                  <a:cubicBezTo>
                    <a:pt x="716280" y="49530"/>
                    <a:pt x="718185" y="46672"/>
                    <a:pt x="721043" y="43815"/>
                  </a:cubicBezTo>
                  <a:cubicBezTo>
                    <a:pt x="723900" y="40958"/>
                    <a:pt x="727710" y="38100"/>
                    <a:pt x="730568" y="37147"/>
                  </a:cubicBezTo>
                  <a:cubicBezTo>
                    <a:pt x="734378" y="36195"/>
                    <a:pt x="737235" y="35243"/>
                    <a:pt x="741998" y="35243"/>
                  </a:cubicBezTo>
                  <a:cubicBezTo>
                    <a:pt x="744855" y="35243"/>
                    <a:pt x="746760" y="35243"/>
                    <a:pt x="749618" y="36195"/>
                  </a:cubicBezTo>
                  <a:cubicBezTo>
                    <a:pt x="751523" y="37147"/>
                    <a:pt x="753428" y="38100"/>
                    <a:pt x="755333" y="40005"/>
                  </a:cubicBezTo>
                  <a:cubicBezTo>
                    <a:pt x="757238" y="41910"/>
                    <a:pt x="758190" y="44768"/>
                    <a:pt x="759143" y="47625"/>
                  </a:cubicBezTo>
                  <a:cubicBezTo>
                    <a:pt x="760095" y="51435"/>
                    <a:pt x="761048" y="55245"/>
                    <a:pt x="761048" y="60960"/>
                  </a:cubicBezTo>
                  <a:lnTo>
                    <a:pt x="761048" y="155258"/>
                  </a:lnTo>
                  <a:lnTo>
                    <a:pt x="801053" y="155258"/>
                  </a:lnTo>
                  <a:lnTo>
                    <a:pt x="801053" y="63818"/>
                  </a:lnTo>
                  <a:cubicBezTo>
                    <a:pt x="801053" y="60008"/>
                    <a:pt x="802005" y="56197"/>
                    <a:pt x="803910" y="53340"/>
                  </a:cubicBezTo>
                  <a:cubicBezTo>
                    <a:pt x="805815" y="49530"/>
                    <a:pt x="807720" y="46672"/>
                    <a:pt x="810578" y="43815"/>
                  </a:cubicBezTo>
                  <a:cubicBezTo>
                    <a:pt x="813435" y="40958"/>
                    <a:pt x="817245" y="38100"/>
                    <a:pt x="820103" y="37147"/>
                  </a:cubicBezTo>
                  <a:cubicBezTo>
                    <a:pt x="822960" y="36195"/>
                    <a:pt x="826770" y="35243"/>
                    <a:pt x="831533" y="35243"/>
                  </a:cubicBezTo>
                  <a:cubicBezTo>
                    <a:pt x="834390" y="35243"/>
                    <a:pt x="836295" y="35243"/>
                    <a:pt x="839153" y="36195"/>
                  </a:cubicBezTo>
                  <a:cubicBezTo>
                    <a:pt x="841058" y="37147"/>
                    <a:pt x="842963" y="38100"/>
                    <a:pt x="844868" y="40005"/>
                  </a:cubicBezTo>
                  <a:cubicBezTo>
                    <a:pt x="846772" y="41910"/>
                    <a:pt x="847725" y="44768"/>
                    <a:pt x="848678" y="47625"/>
                  </a:cubicBezTo>
                  <a:cubicBezTo>
                    <a:pt x="849630" y="51435"/>
                    <a:pt x="849630" y="55245"/>
                    <a:pt x="849630" y="60960"/>
                  </a:cubicBezTo>
                  <a:lnTo>
                    <a:pt x="849630" y="155258"/>
                  </a:lnTo>
                  <a:lnTo>
                    <a:pt x="889635" y="155258"/>
                  </a:lnTo>
                  <a:lnTo>
                    <a:pt x="889635" y="55245"/>
                  </a:lnTo>
                  <a:cubicBezTo>
                    <a:pt x="889635" y="36195"/>
                    <a:pt x="885825" y="22860"/>
                    <a:pt x="878205" y="14288"/>
                  </a:cubicBezTo>
                  <a:cubicBezTo>
                    <a:pt x="870585" y="5715"/>
                    <a:pt x="859155" y="1905"/>
                    <a:pt x="843915" y="1905"/>
                  </a:cubicBezTo>
                  <a:cubicBezTo>
                    <a:pt x="834390" y="1905"/>
                    <a:pt x="826770" y="3810"/>
                    <a:pt x="819150" y="7620"/>
                  </a:cubicBezTo>
                  <a:cubicBezTo>
                    <a:pt x="811530" y="11430"/>
                    <a:pt x="803910" y="18098"/>
                    <a:pt x="797243" y="27623"/>
                  </a:cubicBezTo>
                  <a:cubicBezTo>
                    <a:pt x="794385" y="19050"/>
                    <a:pt x="789623" y="12383"/>
                    <a:pt x="782955" y="8573"/>
                  </a:cubicBezTo>
                  <a:cubicBezTo>
                    <a:pt x="776288" y="4763"/>
                    <a:pt x="766763" y="1905"/>
                    <a:pt x="756285" y="1905"/>
                  </a:cubicBezTo>
                  <a:cubicBezTo>
                    <a:pt x="747713" y="1905"/>
                    <a:pt x="740093" y="3810"/>
                    <a:pt x="732473" y="7620"/>
                  </a:cubicBezTo>
                  <a:cubicBezTo>
                    <a:pt x="724853" y="11430"/>
                    <a:pt x="718185" y="18098"/>
                    <a:pt x="713423" y="25718"/>
                  </a:cubicBezTo>
                  <a:lnTo>
                    <a:pt x="713423" y="5715"/>
                  </a:lnTo>
                  <a:lnTo>
                    <a:pt x="674370" y="5715"/>
                  </a:lnTo>
                  <a:lnTo>
                    <a:pt x="674370" y="155258"/>
                  </a:lnTo>
                  <a:close/>
                  <a:moveTo>
                    <a:pt x="541973" y="116205"/>
                  </a:moveTo>
                  <a:cubicBezTo>
                    <a:pt x="536258" y="108585"/>
                    <a:pt x="533400" y="96203"/>
                    <a:pt x="533400" y="80963"/>
                  </a:cubicBezTo>
                  <a:cubicBezTo>
                    <a:pt x="533400" y="65723"/>
                    <a:pt x="536258" y="54293"/>
                    <a:pt x="541973" y="45720"/>
                  </a:cubicBezTo>
                  <a:cubicBezTo>
                    <a:pt x="547688" y="38100"/>
                    <a:pt x="556260" y="33338"/>
                    <a:pt x="567690" y="33338"/>
                  </a:cubicBezTo>
                  <a:cubicBezTo>
                    <a:pt x="579120" y="33338"/>
                    <a:pt x="587693" y="37147"/>
                    <a:pt x="593408" y="45720"/>
                  </a:cubicBezTo>
                  <a:cubicBezTo>
                    <a:pt x="599123" y="53340"/>
                    <a:pt x="601980" y="65723"/>
                    <a:pt x="601980" y="80963"/>
                  </a:cubicBezTo>
                  <a:cubicBezTo>
                    <a:pt x="601980" y="96203"/>
                    <a:pt x="599123" y="107633"/>
                    <a:pt x="593408" y="116205"/>
                  </a:cubicBezTo>
                  <a:cubicBezTo>
                    <a:pt x="587693" y="124778"/>
                    <a:pt x="579120" y="128588"/>
                    <a:pt x="567690" y="128588"/>
                  </a:cubicBezTo>
                  <a:cubicBezTo>
                    <a:pt x="555308" y="127635"/>
                    <a:pt x="546735" y="123825"/>
                    <a:pt x="541973" y="116205"/>
                  </a:cubicBezTo>
                  <a:moveTo>
                    <a:pt x="598170" y="154305"/>
                  </a:moveTo>
                  <a:cubicBezTo>
                    <a:pt x="607695" y="150495"/>
                    <a:pt x="615315" y="145733"/>
                    <a:pt x="621983" y="138113"/>
                  </a:cubicBezTo>
                  <a:cubicBezTo>
                    <a:pt x="628650" y="131445"/>
                    <a:pt x="633413" y="122873"/>
                    <a:pt x="637223" y="113348"/>
                  </a:cubicBezTo>
                  <a:cubicBezTo>
                    <a:pt x="641033" y="103823"/>
                    <a:pt x="642938" y="92393"/>
                    <a:pt x="642938" y="80010"/>
                  </a:cubicBezTo>
                  <a:cubicBezTo>
                    <a:pt x="642938" y="67628"/>
                    <a:pt x="641033" y="57150"/>
                    <a:pt x="638175" y="46672"/>
                  </a:cubicBezTo>
                  <a:cubicBezTo>
                    <a:pt x="635318" y="36195"/>
                    <a:pt x="629603" y="28575"/>
                    <a:pt x="622935" y="21908"/>
                  </a:cubicBezTo>
                  <a:cubicBezTo>
                    <a:pt x="616268" y="15240"/>
                    <a:pt x="608648" y="9525"/>
                    <a:pt x="599123" y="6668"/>
                  </a:cubicBezTo>
                  <a:cubicBezTo>
                    <a:pt x="589598" y="2858"/>
                    <a:pt x="579120" y="953"/>
                    <a:pt x="567690" y="953"/>
                  </a:cubicBezTo>
                  <a:cubicBezTo>
                    <a:pt x="556260" y="953"/>
                    <a:pt x="545783" y="2858"/>
                    <a:pt x="536258" y="6668"/>
                  </a:cubicBezTo>
                  <a:cubicBezTo>
                    <a:pt x="526733" y="10478"/>
                    <a:pt x="519113" y="15240"/>
                    <a:pt x="512445" y="21908"/>
                  </a:cubicBezTo>
                  <a:cubicBezTo>
                    <a:pt x="505778" y="28575"/>
                    <a:pt x="501015" y="37147"/>
                    <a:pt x="497205" y="46672"/>
                  </a:cubicBezTo>
                  <a:cubicBezTo>
                    <a:pt x="493395" y="56197"/>
                    <a:pt x="491490" y="67628"/>
                    <a:pt x="491490" y="80010"/>
                  </a:cubicBezTo>
                  <a:cubicBezTo>
                    <a:pt x="491490" y="105728"/>
                    <a:pt x="498158" y="124778"/>
                    <a:pt x="511492" y="139065"/>
                  </a:cubicBezTo>
                  <a:cubicBezTo>
                    <a:pt x="524828" y="152400"/>
                    <a:pt x="542925" y="160020"/>
                    <a:pt x="566738" y="160020"/>
                  </a:cubicBezTo>
                  <a:cubicBezTo>
                    <a:pt x="579120" y="160020"/>
                    <a:pt x="589598" y="158115"/>
                    <a:pt x="598170" y="154305"/>
                  </a:cubicBezTo>
                  <a:moveTo>
                    <a:pt x="429578" y="100965"/>
                  </a:moveTo>
                  <a:cubicBezTo>
                    <a:pt x="428625" y="109538"/>
                    <a:pt x="425767" y="116205"/>
                    <a:pt x="421958" y="120968"/>
                  </a:cubicBezTo>
                  <a:cubicBezTo>
                    <a:pt x="417195" y="125730"/>
                    <a:pt x="411480" y="127635"/>
                    <a:pt x="403860" y="127635"/>
                  </a:cubicBezTo>
                  <a:cubicBezTo>
                    <a:pt x="398145" y="127635"/>
                    <a:pt x="392430" y="126683"/>
                    <a:pt x="388620" y="123825"/>
                  </a:cubicBezTo>
                  <a:cubicBezTo>
                    <a:pt x="384810" y="120968"/>
                    <a:pt x="381000" y="118110"/>
                    <a:pt x="379095" y="113348"/>
                  </a:cubicBezTo>
                  <a:cubicBezTo>
                    <a:pt x="377190" y="108585"/>
                    <a:pt x="375285" y="103823"/>
                    <a:pt x="374333" y="98108"/>
                  </a:cubicBezTo>
                  <a:cubicBezTo>
                    <a:pt x="373380" y="92393"/>
                    <a:pt x="372428" y="86678"/>
                    <a:pt x="372428" y="80010"/>
                  </a:cubicBezTo>
                  <a:cubicBezTo>
                    <a:pt x="372428" y="74295"/>
                    <a:pt x="373380" y="67628"/>
                    <a:pt x="374333" y="62865"/>
                  </a:cubicBezTo>
                  <a:cubicBezTo>
                    <a:pt x="375285" y="57150"/>
                    <a:pt x="377190" y="52388"/>
                    <a:pt x="379095" y="47625"/>
                  </a:cubicBezTo>
                  <a:cubicBezTo>
                    <a:pt x="381000" y="42863"/>
                    <a:pt x="384810" y="40005"/>
                    <a:pt x="388620" y="37147"/>
                  </a:cubicBezTo>
                  <a:cubicBezTo>
                    <a:pt x="392430" y="34290"/>
                    <a:pt x="398145" y="33338"/>
                    <a:pt x="403860" y="33338"/>
                  </a:cubicBezTo>
                  <a:cubicBezTo>
                    <a:pt x="412433" y="33338"/>
                    <a:pt x="418148" y="35243"/>
                    <a:pt x="421958" y="40005"/>
                  </a:cubicBezTo>
                  <a:cubicBezTo>
                    <a:pt x="425767" y="44768"/>
                    <a:pt x="427673" y="50483"/>
                    <a:pt x="428625" y="58103"/>
                  </a:cubicBezTo>
                  <a:lnTo>
                    <a:pt x="468630" y="52388"/>
                  </a:lnTo>
                  <a:cubicBezTo>
                    <a:pt x="467678" y="44768"/>
                    <a:pt x="465773" y="38100"/>
                    <a:pt x="462915" y="31433"/>
                  </a:cubicBezTo>
                  <a:cubicBezTo>
                    <a:pt x="460058" y="24765"/>
                    <a:pt x="456248" y="20003"/>
                    <a:pt x="450533" y="15240"/>
                  </a:cubicBezTo>
                  <a:cubicBezTo>
                    <a:pt x="445770" y="10478"/>
                    <a:pt x="439103" y="6668"/>
                    <a:pt x="431483" y="4763"/>
                  </a:cubicBezTo>
                  <a:cubicBezTo>
                    <a:pt x="423863" y="1905"/>
                    <a:pt x="415290" y="953"/>
                    <a:pt x="404813" y="953"/>
                  </a:cubicBezTo>
                  <a:cubicBezTo>
                    <a:pt x="393383" y="953"/>
                    <a:pt x="382905" y="2858"/>
                    <a:pt x="373380" y="6668"/>
                  </a:cubicBezTo>
                  <a:cubicBezTo>
                    <a:pt x="363855" y="10478"/>
                    <a:pt x="356235" y="16193"/>
                    <a:pt x="350520" y="22860"/>
                  </a:cubicBezTo>
                  <a:cubicBezTo>
                    <a:pt x="343853" y="29528"/>
                    <a:pt x="339090" y="38100"/>
                    <a:pt x="336233" y="47625"/>
                  </a:cubicBezTo>
                  <a:cubicBezTo>
                    <a:pt x="333375" y="57150"/>
                    <a:pt x="331470" y="68580"/>
                    <a:pt x="331470" y="80010"/>
                  </a:cubicBezTo>
                  <a:cubicBezTo>
                    <a:pt x="331470" y="91440"/>
                    <a:pt x="333375" y="102870"/>
                    <a:pt x="336233" y="112395"/>
                  </a:cubicBezTo>
                  <a:cubicBezTo>
                    <a:pt x="339090" y="121920"/>
                    <a:pt x="343853" y="130493"/>
                    <a:pt x="349567" y="137160"/>
                  </a:cubicBezTo>
                  <a:cubicBezTo>
                    <a:pt x="355283" y="143828"/>
                    <a:pt x="362903" y="149543"/>
                    <a:pt x="372428" y="153353"/>
                  </a:cubicBezTo>
                  <a:cubicBezTo>
                    <a:pt x="381953" y="157163"/>
                    <a:pt x="392430" y="159068"/>
                    <a:pt x="404813" y="159068"/>
                  </a:cubicBezTo>
                  <a:cubicBezTo>
                    <a:pt x="426720" y="159068"/>
                    <a:pt x="442913" y="153353"/>
                    <a:pt x="453390" y="142875"/>
                  </a:cubicBezTo>
                  <a:cubicBezTo>
                    <a:pt x="463867" y="132398"/>
                    <a:pt x="470535" y="118110"/>
                    <a:pt x="471488" y="100013"/>
                  </a:cubicBezTo>
                  <a:lnTo>
                    <a:pt x="429578" y="100013"/>
                  </a:lnTo>
                  <a:close/>
                  <a:moveTo>
                    <a:pt x="203835" y="63818"/>
                  </a:moveTo>
                  <a:cubicBezTo>
                    <a:pt x="203835" y="59055"/>
                    <a:pt x="204788" y="55245"/>
                    <a:pt x="206692" y="51435"/>
                  </a:cubicBezTo>
                  <a:cubicBezTo>
                    <a:pt x="208598" y="47625"/>
                    <a:pt x="210502" y="43815"/>
                    <a:pt x="213360" y="40958"/>
                  </a:cubicBezTo>
                  <a:cubicBezTo>
                    <a:pt x="216217" y="38100"/>
                    <a:pt x="219075" y="35243"/>
                    <a:pt x="223838" y="34290"/>
                  </a:cubicBezTo>
                  <a:cubicBezTo>
                    <a:pt x="227648" y="32385"/>
                    <a:pt x="232410" y="31433"/>
                    <a:pt x="238125" y="31433"/>
                  </a:cubicBezTo>
                  <a:cubicBezTo>
                    <a:pt x="248602" y="31433"/>
                    <a:pt x="256223" y="34290"/>
                    <a:pt x="261938" y="40005"/>
                  </a:cubicBezTo>
                  <a:cubicBezTo>
                    <a:pt x="266700" y="45720"/>
                    <a:pt x="269558" y="53340"/>
                    <a:pt x="269558" y="63818"/>
                  </a:cubicBezTo>
                  <a:lnTo>
                    <a:pt x="203835" y="63818"/>
                  </a:lnTo>
                  <a:close/>
                  <a:moveTo>
                    <a:pt x="266700" y="108585"/>
                  </a:moveTo>
                  <a:cubicBezTo>
                    <a:pt x="263842" y="121920"/>
                    <a:pt x="254317" y="128588"/>
                    <a:pt x="239077" y="128588"/>
                  </a:cubicBezTo>
                  <a:cubicBezTo>
                    <a:pt x="227648" y="128588"/>
                    <a:pt x="219075" y="124778"/>
                    <a:pt x="213360" y="118110"/>
                  </a:cubicBezTo>
                  <a:cubicBezTo>
                    <a:pt x="207645" y="111443"/>
                    <a:pt x="204788" y="101918"/>
                    <a:pt x="203835" y="89535"/>
                  </a:cubicBezTo>
                  <a:lnTo>
                    <a:pt x="307658" y="89535"/>
                  </a:lnTo>
                  <a:lnTo>
                    <a:pt x="307658" y="73343"/>
                  </a:lnTo>
                  <a:cubicBezTo>
                    <a:pt x="307658" y="51435"/>
                    <a:pt x="301942" y="33338"/>
                    <a:pt x="290513" y="20003"/>
                  </a:cubicBezTo>
                  <a:cubicBezTo>
                    <a:pt x="279083" y="6668"/>
                    <a:pt x="261938" y="0"/>
                    <a:pt x="239077" y="0"/>
                  </a:cubicBezTo>
                  <a:cubicBezTo>
                    <a:pt x="227648" y="0"/>
                    <a:pt x="218123" y="1905"/>
                    <a:pt x="208598" y="5715"/>
                  </a:cubicBezTo>
                  <a:cubicBezTo>
                    <a:pt x="199073" y="9525"/>
                    <a:pt x="191452" y="14288"/>
                    <a:pt x="184785" y="20955"/>
                  </a:cubicBezTo>
                  <a:cubicBezTo>
                    <a:pt x="178118" y="27623"/>
                    <a:pt x="173355" y="36195"/>
                    <a:pt x="169545" y="45720"/>
                  </a:cubicBezTo>
                  <a:cubicBezTo>
                    <a:pt x="165735" y="55245"/>
                    <a:pt x="163830" y="66675"/>
                    <a:pt x="163830" y="79058"/>
                  </a:cubicBezTo>
                  <a:cubicBezTo>
                    <a:pt x="163830" y="103823"/>
                    <a:pt x="170498" y="123825"/>
                    <a:pt x="182880" y="137160"/>
                  </a:cubicBezTo>
                  <a:cubicBezTo>
                    <a:pt x="195263" y="150495"/>
                    <a:pt x="214313" y="158115"/>
                    <a:pt x="239077" y="158115"/>
                  </a:cubicBezTo>
                  <a:cubicBezTo>
                    <a:pt x="260033" y="158115"/>
                    <a:pt x="275273" y="153353"/>
                    <a:pt x="285750" y="144780"/>
                  </a:cubicBezTo>
                  <a:cubicBezTo>
                    <a:pt x="296228" y="136208"/>
                    <a:pt x="302895" y="123825"/>
                    <a:pt x="305753" y="106680"/>
                  </a:cubicBezTo>
                  <a:lnTo>
                    <a:pt x="266700" y="106680"/>
                  </a:lnTo>
                  <a:close/>
                  <a:moveTo>
                    <a:pt x="97155" y="96203"/>
                  </a:moveTo>
                  <a:cubicBezTo>
                    <a:pt x="97155" y="101918"/>
                    <a:pt x="96202" y="107633"/>
                    <a:pt x="93345" y="111443"/>
                  </a:cubicBezTo>
                  <a:cubicBezTo>
                    <a:pt x="91440" y="115253"/>
                    <a:pt x="88582" y="119063"/>
                    <a:pt x="84773" y="121920"/>
                  </a:cubicBezTo>
                  <a:cubicBezTo>
                    <a:pt x="78105" y="126683"/>
                    <a:pt x="69532" y="129540"/>
                    <a:pt x="60007" y="129540"/>
                  </a:cubicBezTo>
                  <a:cubicBezTo>
                    <a:pt x="54293" y="129540"/>
                    <a:pt x="49530" y="127635"/>
                    <a:pt x="45720" y="124778"/>
                  </a:cubicBezTo>
                  <a:cubicBezTo>
                    <a:pt x="41910" y="121920"/>
                    <a:pt x="40957" y="118110"/>
                    <a:pt x="40957" y="113348"/>
                  </a:cubicBezTo>
                  <a:cubicBezTo>
                    <a:pt x="40957" y="110490"/>
                    <a:pt x="40957" y="106680"/>
                    <a:pt x="42863" y="104775"/>
                  </a:cubicBezTo>
                  <a:cubicBezTo>
                    <a:pt x="43815" y="101918"/>
                    <a:pt x="45720" y="100013"/>
                    <a:pt x="48577" y="98108"/>
                  </a:cubicBezTo>
                  <a:cubicBezTo>
                    <a:pt x="51435" y="96203"/>
                    <a:pt x="55245" y="94298"/>
                    <a:pt x="60007" y="93345"/>
                  </a:cubicBezTo>
                  <a:cubicBezTo>
                    <a:pt x="64770" y="92393"/>
                    <a:pt x="72390" y="91440"/>
                    <a:pt x="80010" y="90488"/>
                  </a:cubicBezTo>
                  <a:lnTo>
                    <a:pt x="98107" y="89535"/>
                  </a:lnTo>
                  <a:lnTo>
                    <a:pt x="98107" y="96203"/>
                  </a:lnTo>
                  <a:close/>
                  <a:moveTo>
                    <a:pt x="98107" y="155258"/>
                  </a:moveTo>
                  <a:lnTo>
                    <a:pt x="136208" y="155258"/>
                  </a:lnTo>
                  <a:lnTo>
                    <a:pt x="136208" y="60960"/>
                  </a:lnTo>
                  <a:cubicBezTo>
                    <a:pt x="136208" y="51435"/>
                    <a:pt x="135255" y="43815"/>
                    <a:pt x="133350" y="36195"/>
                  </a:cubicBezTo>
                  <a:cubicBezTo>
                    <a:pt x="131445" y="28575"/>
                    <a:pt x="127635" y="22860"/>
                    <a:pt x="122873" y="17145"/>
                  </a:cubicBezTo>
                  <a:cubicBezTo>
                    <a:pt x="118110" y="12383"/>
                    <a:pt x="111443" y="7620"/>
                    <a:pt x="103823" y="5715"/>
                  </a:cubicBezTo>
                  <a:cubicBezTo>
                    <a:pt x="96202" y="3810"/>
                    <a:pt x="85725" y="1905"/>
                    <a:pt x="74295" y="1905"/>
                  </a:cubicBezTo>
                  <a:cubicBezTo>
                    <a:pt x="55245" y="1905"/>
                    <a:pt x="40957" y="5715"/>
                    <a:pt x="29527" y="12383"/>
                  </a:cubicBezTo>
                  <a:cubicBezTo>
                    <a:pt x="18098" y="19050"/>
                    <a:pt x="11430" y="30480"/>
                    <a:pt x="8573" y="46672"/>
                  </a:cubicBezTo>
                  <a:lnTo>
                    <a:pt x="44768" y="50483"/>
                  </a:lnTo>
                  <a:cubicBezTo>
                    <a:pt x="46673" y="38100"/>
                    <a:pt x="56198" y="32385"/>
                    <a:pt x="71438" y="32385"/>
                  </a:cubicBezTo>
                  <a:cubicBezTo>
                    <a:pt x="78105" y="32385"/>
                    <a:pt x="83820" y="34290"/>
                    <a:pt x="89535" y="37147"/>
                  </a:cubicBezTo>
                  <a:cubicBezTo>
                    <a:pt x="94298" y="40958"/>
                    <a:pt x="97155" y="46672"/>
                    <a:pt x="97155" y="56197"/>
                  </a:cubicBezTo>
                  <a:lnTo>
                    <a:pt x="97155" y="62865"/>
                  </a:lnTo>
                  <a:lnTo>
                    <a:pt x="78105" y="63818"/>
                  </a:lnTo>
                  <a:cubicBezTo>
                    <a:pt x="68580" y="63818"/>
                    <a:pt x="59055" y="64770"/>
                    <a:pt x="49530" y="66675"/>
                  </a:cubicBezTo>
                  <a:cubicBezTo>
                    <a:pt x="40005" y="68580"/>
                    <a:pt x="32385" y="70485"/>
                    <a:pt x="24765" y="74295"/>
                  </a:cubicBezTo>
                  <a:cubicBezTo>
                    <a:pt x="17145" y="78105"/>
                    <a:pt x="11430" y="82868"/>
                    <a:pt x="6668" y="89535"/>
                  </a:cubicBezTo>
                  <a:cubicBezTo>
                    <a:pt x="1905" y="96203"/>
                    <a:pt x="0" y="104775"/>
                    <a:pt x="0" y="114300"/>
                  </a:cubicBezTo>
                  <a:cubicBezTo>
                    <a:pt x="0" y="121920"/>
                    <a:pt x="952" y="128588"/>
                    <a:pt x="3810" y="134303"/>
                  </a:cubicBezTo>
                  <a:cubicBezTo>
                    <a:pt x="6668" y="140018"/>
                    <a:pt x="10477" y="144780"/>
                    <a:pt x="14288" y="148590"/>
                  </a:cubicBezTo>
                  <a:cubicBezTo>
                    <a:pt x="19050" y="152400"/>
                    <a:pt x="23813" y="155258"/>
                    <a:pt x="29527" y="156210"/>
                  </a:cubicBezTo>
                  <a:cubicBezTo>
                    <a:pt x="35243" y="157163"/>
                    <a:pt x="41910" y="159068"/>
                    <a:pt x="48577" y="159068"/>
                  </a:cubicBezTo>
                  <a:cubicBezTo>
                    <a:pt x="60007" y="159068"/>
                    <a:pt x="69532" y="157163"/>
                    <a:pt x="77152" y="152400"/>
                  </a:cubicBezTo>
                  <a:cubicBezTo>
                    <a:pt x="84773" y="147638"/>
                    <a:pt x="91440" y="142875"/>
                    <a:pt x="97155" y="136208"/>
                  </a:cubicBezTo>
                  <a:lnTo>
                    <a:pt x="97155" y="1552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1193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hite 2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5" y="1442301"/>
            <a:ext cx="5718175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7E3471D-1509-49FD-9A9F-A3C8507AAA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10300" y="1442301"/>
            <a:ext cx="5718175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529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hite 1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6" y="1442301"/>
            <a:ext cx="6492874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9A3091-A4E0-4870-B1E9-EC6D804030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46900" y="1206631"/>
            <a:ext cx="4978400" cy="504333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7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hite 1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B9324C0-2852-4152-AFC9-9B36F9B4C3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3525" y="1206631"/>
            <a:ext cx="4978400" cy="504333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37200" y="1442301"/>
            <a:ext cx="6388100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4" y="0"/>
            <a:ext cx="11090275" cy="101809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59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5C942-AD16-4A1F-9675-9CED2D40AE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63526" y="1442301"/>
            <a:ext cx="7343906" cy="4798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F4DE7-C0D7-48A4-92D8-F8BC6A155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DB247-444F-4027-8BFB-37D3922A49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9A3091-A4E0-4870-B1E9-EC6D804030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67638" y="1206630"/>
            <a:ext cx="4157662" cy="245096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34875614-A265-4722-B36B-9981BE7B7B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7638" y="3799001"/>
            <a:ext cx="4157662" cy="245096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sz="105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7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404F3E-67A1-DDAD-20E1-320372881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801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">
    <p:bg>
      <p:bgPr>
        <a:solidFill>
          <a:srgbClr val="1428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125" y="1782234"/>
            <a:ext cx="7691438" cy="146208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None/>
              <a:defRPr sz="6000" b="1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name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8B15545-CDE4-2D46-87A4-4286855F50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125" y="3608388"/>
            <a:ext cx="7691438" cy="146208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Presentation description / </a:t>
            </a:r>
            <a:br>
              <a:rPr lang="en-GB"/>
            </a:br>
            <a:r>
              <a:rPr lang="en-GB"/>
              <a:t>event 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1DFB937-D895-0545-8B74-E2AA56A85F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125" y="5187277"/>
            <a:ext cx="7691438" cy="581698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Presenter name</a:t>
            </a:r>
          </a:p>
          <a:p>
            <a:pPr lvl="0"/>
            <a:r>
              <a:rPr lang="en-GB"/>
              <a:t>Title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8512A3A-D301-4B90-B5FC-197FDB2F0354}"/>
              </a:ext>
            </a:extLst>
          </p:cNvPr>
          <p:cNvSpPr/>
          <p:nvPr userDrawn="1"/>
        </p:nvSpPr>
        <p:spPr>
          <a:xfrm>
            <a:off x="520700" y="6467065"/>
            <a:ext cx="2147637" cy="201600"/>
          </a:xfrm>
          <a:custGeom>
            <a:avLst/>
            <a:gdLst>
              <a:gd name="connsiteX0" fmla="*/ 57150 w 1227772"/>
              <a:gd name="connsiteY0" fmla="*/ 42863 h 115252"/>
              <a:gd name="connsiteX1" fmla="*/ 25718 w 1227772"/>
              <a:gd name="connsiteY1" fmla="*/ 80010 h 115252"/>
              <a:gd name="connsiteX2" fmla="*/ 20955 w 1227772"/>
              <a:gd name="connsiteY2" fmla="*/ 80010 h 115252"/>
              <a:gd name="connsiteX3" fmla="*/ 20955 w 1227772"/>
              <a:gd name="connsiteY3" fmla="*/ 4763 h 115252"/>
              <a:gd name="connsiteX4" fmla="*/ 23813 w 1227772"/>
              <a:gd name="connsiteY4" fmla="*/ 4763 h 115252"/>
              <a:gd name="connsiteX5" fmla="*/ 57150 w 1227772"/>
              <a:gd name="connsiteY5" fmla="*/ 42863 h 115252"/>
              <a:gd name="connsiteX6" fmla="*/ 70485 w 1227772"/>
              <a:gd name="connsiteY6" fmla="*/ 43815 h 115252"/>
              <a:gd name="connsiteX7" fmla="*/ 27622 w 1227772"/>
              <a:gd name="connsiteY7" fmla="*/ 0 h 115252"/>
              <a:gd name="connsiteX8" fmla="*/ 0 w 1227772"/>
              <a:gd name="connsiteY8" fmla="*/ 0 h 115252"/>
              <a:gd name="connsiteX9" fmla="*/ 0 w 1227772"/>
              <a:gd name="connsiteY9" fmla="*/ 4763 h 115252"/>
              <a:gd name="connsiteX10" fmla="*/ 9525 w 1227772"/>
              <a:gd name="connsiteY10" fmla="*/ 5715 h 115252"/>
              <a:gd name="connsiteX11" fmla="*/ 9525 w 1227772"/>
              <a:gd name="connsiteY11" fmla="*/ 80963 h 115252"/>
              <a:gd name="connsiteX12" fmla="*/ 0 w 1227772"/>
              <a:gd name="connsiteY12" fmla="*/ 81915 h 115252"/>
              <a:gd name="connsiteX13" fmla="*/ 0 w 1227772"/>
              <a:gd name="connsiteY13" fmla="*/ 86677 h 115252"/>
              <a:gd name="connsiteX14" fmla="*/ 24765 w 1227772"/>
              <a:gd name="connsiteY14" fmla="*/ 86677 h 115252"/>
              <a:gd name="connsiteX15" fmla="*/ 70485 w 1227772"/>
              <a:gd name="connsiteY15" fmla="*/ 43815 h 115252"/>
              <a:gd name="connsiteX16" fmla="*/ 116205 w 1227772"/>
              <a:gd name="connsiteY16" fmla="*/ 50483 h 115252"/>
              <a:gd name="connsiteX17" fmla="*/ 91440 w 1227772"/>
              <a:gd name="connsiteY17" fmla="*/ 50483 h 115252"/>
              <a:gd name="connsiteX18" fmla="*/ 104775 w 1227772"/>
              <a:gd name="connsiteY18" fmla="*/ 32385 h 115252"/>
              <a:gd name="connsiteX19" fmla="*/ 115253 w 1227772"/>
              <a:gd name="connsiteY19" fmla="*/ 48577 h 115252"/>
              <a:gd name="connsiteX20" fmla="*/ 115253 w 1227772"/>
              <a:gd name="connsiteY20" fmla="*/ 50483 h 115252"/>
              <a:gd name="connsiteX21" fmla="*/ 126682 w 1227772"/>
              <a:gd name="connsiteY21" fmla="*/ 57150 h 115252"/>
              <a:gd name="connsiteX22" fmla="*/ 126682 w 1227772"/>
              <a:gd name="connsiteY22" fmla="*/ 52388 h 115252"/>
              <a:gd name="connsiteX23" fmla="*/ 104775 w 1227772"/>
              <a:gd name="connsiteY23" fmla="*/ 27623 h 115252"/>
              <a:gd name="connsiteX24" fmla="*/ 79057 w 1227772"/>
              <a:gd name="connsiteY24" fmla="*/ 58102 h 115252"/>
              <a:gd name="connsiteX25" fmla="*/ 103822 w 1227772"/>
              <a:gd name="connsiteY25" fmla="*/ 86677 h 115252"/>
              <a:gd name="connsiteX26" fmla="*/ 125730 w 1227772"/>
              <a:gd name="connsiteY26" fmla="*/ 71438 h 115252"/>
              <a:gd name="connsiteX27" fmla="*/ 120968 w 1227772"/>
              <a:gd name="connsiteY27" fmla="*/ 69533 h 115252"/>
              <a:gd name="connsiteX28" fmla="*/ 106680 w 1227772"/>
              <a:gd name="connsiteY28" fmla="*/ 79058 h 115252"/>
              <a:gd name="connsiteX29" fmla="*/ 91440 w 1227772"/>
              <a:gd name="connsiteY29" fmla="*/ 56198 h 115252"/>
              <a:gd name="connsiteX30" fmla="*/ 126682 w 1227772"/>
              <a:gd name="connsiteY30" fmla="*/ 56198 h 115252"/>
              <a:gd name="connsiteX31" fmla="*/ 132397 w 1227772"/>
              <a:gd name="connsiteY31" fmla="*/ 85725 h 115252"/>
              <a:gd name="connsiteX32" fmla="*/ 159068 w 1227772"/>
              <a:gd name="connsiteY32" fmla="*/ 85725 h 115252"/>
              <a:gd name="connsiteX33" fmla="*/ 159068 w 1227772"/>
              <a:gd name="connsiteY33" fmla="*/ 80963 h 115252"/>
              <a:gd name="connsiteX34" fmla="*/ 150495 w 1227772"/>
              <a:gd name="connsiteY34" fmla="*/ 80010 h 115252"/>
              <a:gd name="connsiteX35" fmla="*/ 150495 w 1227772"/>
              <a:gd name="connsiteY35" fmla="*/ 0 h 115252"/>
              <a:gd name="connsiteX36" fmla="*/ 131445 w 1227772"/>
              <a:gd name="connsiteY36" fmla="*/ 0 h 115252"/>
              <a:gd name="connsiteX37" fmla="*/ 131445 w 1227772"/>
              <a:gd name="connsiteY37" fmla="*/ 4763 h 115252"/>
              <a:gd name="connsiteX38" fmla="*/ 139065 w 1227772"/>
              <a:gd name="connsiteY38" fmla="*/ 5715 h 115252"/>
              <a:gd name="connsiteX39" fmla="*/ 139065 w 1227772"/>
              <a:gd name="connsiteY39" fmla="*/ 80010 h 115252"/>
              <a:gd name="connsiteX40" fmla="*/ 131445 w 1227772"/>
              <a:gd name="connsiteY40" fmla="*/ 80963 h 115252"/>
              <a:gd name="connsiteX41" fmla="*/ 131445 w 1227772"/>
              <a:gd name="connsiteY41" fmla="*/ 85725 h 115252"/>
              <a:gd name="connsiteX42" fmla="*/ 185738 w 1227772"/>
              <a:gd name="connsiteY42" fmla="*/ 12383 h 115252"/>
              <a:gd name="connsiteX43" fmla="*/ 178118 w 1227772"/>
              <a:gd name="connsiteY43" fmla="*/ 5715 h 115252"/>
              <a:gd name="connsiteX44" fmla="*/ 171450 w 1227772"/>
              <a:gd name="connsiteY44" fmla="*/ 12383 h 115252"/>
              <a:gd name="connsiteX45" fmla="*/ 178118 w 1227772"/>
              <a:gd name="connsiteY45" fmla="*/ 19050 h 115252"/>
              <a:gd name="connsiteX46" fmla="*/ 185738 w 1227772"/>
              <a:gd name="connsiteY46" fmla="*/ 12383 h 115252"/>
              <a:gd name="connsiteX47" fmla="*/ 166688 w 1227772"/>
              <a:gd name="connsiteY47" fmla="*/ 85725 h 115252"/>
              <a:gd name="connsiteX48" fmla="*/ 194310 w 1227772"/>
              <a:gd name="connsiteY48" fmla="*/ 85725 h 115252"/>
              <a:gd name="connsiteX49" fmla="*/ 194310 w 1227772"/>
              <a:gd name="connsiteY49" fmla="*/ 80963 h 115252"/>
              <a:gd name="connsiteX50" fmla="*/ 185738 w 1227772"/>
              <a:gd name="connsiteY50" fmla="*/ 80010 h 115252"/>
              <a:gd name="connsiteX51" fmla="*/ 185738 w 1227772"/>
              <a:gd name="connsiteY51" fmla="*/ 28575 h 115252"/>
              <a:gd name="connsiteX52" fmla="*/ 166688 w 1227772"/>
              <a:gd name="connsiteY52" fmla="*/ 28575 h 115252"/>
              <a:gd name="connsiteX53" fmla="*/ 166688 w 1227772"/>
              <a:gd name="connsiteY53" fmla="*/ 33338 h 115252"/>
              <a:gd name="connsiteX54" fmla="*/ 175260 w 1227772"/>
              <a:gd name="connsiteY54" fmla="*/ 34290 h 115252"/>
              <a:gd name="connsiteX55" fmla="*/ 175260 w 1227772"/>
              <a:gd name="connsiteY55" fmla="*/ 80963 h 115252"/>
              <a:gd name="connsiteX56" fmla="*/ 166688 w 1227772"/>
              <a:gd name="connsiteY56" fmla="*/ 81915 h 115252"/>
              <a:gd name="connsiteX57" fmla="*/ 166688 w 1227772"/>
              <a:gd name="connsiteY57" fmla="*/ 85725 h 115252"/>
              <a:gd name="connsiteX58" fmla="*/ 244793 w 1227772"/>
              <a:gd name="connsiteY58" fmla="*/ 33338 h 115252"/>
              <a:gd name="connsiteX59" fmla="*/ 250507 w 1227772"/>
              <a:gd name="connsiteY59" fmla="*/ 33338 h 115252"/>
              <a:gd name="connsiteX60" fmla="*/ 250507 w 1227772"/>
              <a:gd name="connsiteY60" fmla="*/ 28575 h 115252"/>
              <a:gd name="connsiteX61" fmla="*/ 230505 w 1227772"/>
              <a:gd name="connsiteY61" fmla="*/ 28575 h 115252"/>
              <a:gd name="connsiteX62" fmla="*/ 230505 w 1227772"/>
              <a:gd name="connsiteY62" fmla="*/ 33338 h 115252"/>
              <a:gd name="connsiteX63" fmla="*/ 238125 w 1227772"/>
              <a:gd name="connsiteY63" fmla="*/ 33338 h 115252"/>
              <a:gd name="connsiteX64" fmla="*/ 224790 w 1227772"/>
              <a:gd name="connsiteY64" fmla="*/ 73342 h 115252"/>
              <a:gd name="connsiteX65" fmla="*/ 211455 w 1227772"/>
              <a:gd name="connsiteY65" fmla="*/ 33338 h 115252"/>
              <a:gd name="connsiteX66" fmla="*/ 219075 w 1227772"/>
              <a:gd name="connsiteY66" fmla="*/ 33338 h 115252"/>
              <a:gd name="connsiteX67" fmla="*/ 219075 w 1227772"/>
              <a:gd name="connsiteY67" fmla="*/ 28575 h 115252"/>
              <a:gd name="connsiteX68" fmla="*/ 194310 w 1227772"/>
              <a:gd name="connsiteY68" fmla="*/ 28575 h 115252"/>
              <a:gd name="connsiteX69" fmla="*/ 194310 w 1227772"/>
              <a:gd name="connsiteY69" fmla="*/ 33338 h 115252"/>
              <a:gd name="connsiteX70" fmla="*/ 199072 w 1227772"/>
              <a:gd name="connsiteY70" fmla="*/ 33338 h 115252"/>
              <a:gd name="connsiteX71" fmla="*/ 217170 w 1227772"/>
              <a:gd name="connsiteY71" fmla="*/ 85725 h 115252"/>
              <a:gd name="connsiteX72" fmla="*/ 225743 w 1227772"/>
              <a:gd name="connsiteY72" fmla="*/ 85725 h 115252"/>
              <a:gd name="connsiteX73" fmla="*/ 244793 w 1227772"/>
              <a:gd name="connsiteY73" fmla="*/ 33338 h 115252"/>
              <a:gd name="connsiteX74" fmla="*/ 289560 w 1227772"/>
              <a:gd name="connsiteY74" fmla="*/ 50483 h 115252"/>
              <a:gd name="connsiteX75" fmla="*/ 264795 w 1227772"/>
              <a:gd name="connsiteY75" fmla="*/ 50483 h 115252"/>
              <a:gd name="connsiteX76" fmla="*/ 278130 w 1227772"/>
              <a:gd name="connsiteY76" fmla="*/ 32385 h 115252"/>
              <a:gd name="connsiteX77" fmla="*/ 288607 w 1227772"/>
              <a:gd name="connsiteY77" fmla="*/ 48577 h 115252"/>
              <a:gd name="connsiteX78" fmla="*/ 288607 w 1227772"/>
              <a:gd name="connsiteY78" fmla="*/ 50483 h 115252"/>
              <a:gd name="connsiteX79" fmla="*/ 300038 w 1227772"/>
              <a:gd name="connsiteY79" fmla="*/ 57150 h 115252"/>
              <a:gd name="connsiteX80" fmla="*/ 300038 w 1227772"/>
              <a:gd name="connsiteY80" fmla="*/ 52388 h 115252"/>
              <a:gd name="connsiteX81" fmla="*/ 278130 w 1227772"/>
              <a:gd name="connsiteY81" fmla="*/ 27623 h 115252"/>
              <a:gd name="connsiteX82" fmla="*/ 252413 w 1227772"/>
              <a:gd name="connsiteY82" fmla="*/ 58102 h 115252"/>
              <a:gd name="connsiteX83" fmla="*/ 277178 w 1227772"/>
              <a:gd name="connsiteY83" fmla="*/ 86677 h 115252"/>
              <a:gd name="connsiteX84" fmla="*/ 299085 w 1227772"/>
              <a:gd name="connsiteY84" fmla="*/ 71438 h 115252"/>
              <a:gd name="connsiteX85" fmla="*/ 294322 w 1227772"/>
              <a:gd name="connsiteY85" fmla="*/ 69533 h 115252"/>
              <a:gd name="connsiteX86" fmla="*/ 280035 w 1227772"/>
              <a:gd name="connsiteY86" fmla="*/ 79058 h 115252"/>
              <a:gd name="connsiteX87" fmla="*/ 264795 w 1227772"/>
              <a:gd name="connsiteY87" fmla="*/ 56198 h 115252"/>
              <a:gd name="connsiteX88" fmla="*/ 300038 w 1227772"/>
              <a:gd name="connsiteY88" fmla="*/ 56198 h 115252"/>
              <a:gd name="connsiteX89" fmla="*/ 352425 w 1227772"/>
              <a:gd name="connsiteY89" fmla="*/ 38100 h 115252"/>
              <a:gd name="connsiteX90" fmla="*/ 340995 w 1227772"/>
              <a:gd name="connsiteY90" fmla="*/ 27623 h 115252"/>
              <a:gd name="connsiteX91" fmla="*/ 324803 w 1227772"/>
              <a:gd name="connsiteY91" fmla="*/ 38100 h 115252"/>
              <a:gd name="connsiteX92" fmla="*/ 323850 w 1227772"/>
              <a:gd name="connsiteY92" fmla="*/ 28575 h 115252"/>
              <a:gd name="connsiteX93" fmla="*/ 307657 w 1227772"/>
              <a:gd name="connsiteY93" fmla="*/ 28575 h 115252"/>
              <a:gd name="connsiteX94" fmla="*/ 307657 w 1227772"/>
              <a:gd name="connsiteY94" fmla="*/ 33338 h 115252"/>
              <a:gd name="connsiteX95" fmla="*/ 315278 w 1227772"/>
              <a:gd name="connsiteY95" fmla="*/ 34290 h 115252"/>
              <a:gd name="connsiteX96" fmla="*/ 315278 w 1227772"/>
              <a:gd name="connsiteY96" fmla="*/ 80963 h 115252"/>
              <a:gd name="connsiteX97" fmla="*/ 307657 w 1227772"/>
              <a:gd name="connsiteY97" fmla="*/ 81915 h 115252"/>
              <a:gd name="connsiteX98" fmla="*/ 307657 w 1227772"/>
              <a:gd name="connsiteY98" fmla="*/ 86677 h 115252"/>
              <a:gd name="connsiteX99" fmla="*/ 338138 w 1227772"/>
              <a:gd name="connsiteY99" fmla="*/ 86677 h 115252"/>
              <a:gd name="connsiteX100" fmla="*/ 338138 w 1227772"/>
              <a:gd name="connsiteY100" fmla="*/ 81915 h 115252"/>
              <a:gd name="connsiteX101" fmla="*/ 325755 w 1227772"/>
              <a:gd name="connsiteY101" fmla="*/ 80963 h 115252"/>
              <a:gd name="connsiteX102" fmla="*/ 325755 w 1227772"/>
              <a:gd name="connsiteY102" fmla="*/ 49530 h 115252"/>
              <a:gd name="connsiteX103" fmla="*/ 337185 w 1227772"/>
              <a:gd name="connsiteY103" fmla="*/ 35242 h 115252"/>
              <a:gd name="connsiteX104" fmla="*/ 340995 w 1227772"/>
              <a:gd name="connsiteY104" fmla="*/ 38100 h 115252"/>
              <a:gd name="connsiteX105" fmla="*/ 340995 w 1227772"/>
              <a:gd name="connsiteY105" fmla="*/ 39052 h 115252"/>
              <a:gd name="connsiteX106" fmla="*/ 337185 w 1227772"/>
              <a:gd name="connsiteY106" fmla="*/ 40958 h 115252"/>
              <a:gd name="connsiteX107" fmla="*/ 344805 w 1227772"/>
              <a:gd name="connsiteY107" fmla="*/ 48577 h 115252"/>
              <a:gd name="connsiteX108" fmla="*/ 352425 w 1227772"/>
              <a:gd name="connsiteY108" fmla="*/ 38100 h 115252"/>
              <a:gd name="connsiteX109" fmla="*/ 378143 w 1227772"/>
              <a:gd name="connsiteY109" fmla="*/ 12383 h 115252"/>
              <a:gd name="connsiteX110" fmla="*/ 370522 w 1227772"/>
              <a:gd name="connsiteY110" fmla="*/ 5715 h 115252"/>
              <a:gd name="connsiteX111" fmla="*/ 363855 w 1227772"/>
              <a:gd name="connsiteY111" fmla="*/ 12383 h 115252"/>
              <a:gd name="connsiteX112" fmla="*/ 370522 w 1227772"/>
              <a:gd name="connsiteY112" fmla="*/ 19050 h 115252"/>
              <a:gd name="connsiteX113" fmla="*/ 378143 w 1227772"/>
              <a:gd name="connsiteY113" fmla="*/ 12383 h 115252"/>
              <a:gd name="connsiteX114" fmla="*/ 358140 w 1227772"/>
              <a:gd name="connsiteY114" fmla="*/ 85725 h 115252"/>
              <a:gd name="connsiteX115" fmla="*/ 385763 w 1227772"/>
              <a:gd name="connsiteY115" fmla="*/ 85725 h 115252"/>
              <a:gd name="connsiteX116" fmla="*/ 385763 w 1227772"/>
              <a:gd name="connsiteY116" fmla="*/ 80963 h 115252"/>
              <a:gd name="connsiteX117" fmla="*/ 377190 w 1227772"/>
              <a:gd name="connsiteY117" fmla="*/ 80010 h 115252"/>
              <a:gd name="connsiteX118" fmla="*/ 377190 w 1227772"/>
              <a:gd name="connsiteY118" fmla="*/ 28575 h 115252"/>
              <a:gd name="connsiteX119" fmla="*/ 358140 w 1227772"/>
              <a:gd name="connsiteY119" fmla="*/ 28575 h 115252"/>
              <a:gd name="connsiteX120" fmla="*/ 358140 w 1227772"/>
              <a:gd name="connsiteY120" fmla="*/ 33338 h 115252"/>
              <a:gd name="connsiteX121" fmla="*/ 366713 w 1227772"/>
              <a:gd name="connsiteY121" fmla="*/ 34290 h 115252"/>
              <a:gd name="connsiteX122" fmla="*/ 366713 w 1227772"/>
              <a:gd name="connsiteY122" fmla="*/ 80963 h 115252"/>
              <a:gd name="connsiteX123" fmla="*/ 358140 w 1227772"/>
              <a:gd name="connsiteY123" fmla="*/ 81915 h 115252"/>
              <a:gd name="connsiteX124" fmla="*/ 358140 w 1227772"/>
              <a:gd name="connsiteY124" fmla="*/ 85725 h 115252"/>
              <a:gd name="connsiteX125" fmla="*/ 429578 w 1227772"/>
              <a:gd name="connsiteY125" fmla="*/ 85725 h 115252"/>
              <a:gd name="connsiteX126" fmla="*/ 455295 w 1227772"/>
              <a:gd name="connsiteY126" fmla="*/ 85725 h 115252"/>
              <a:gd name="connsiteX127" fmla="*/ 455295 w 1227772"/>
              <a:gd name="connsiteY127" fmla="*/ 80963 h 115252"/>
              <a:gd name="connsiteX128" fmla="*/ 447675 w 1227772"/>
              <a:gd name="connsiteY128" fmla="*/ 80010 h 115252"/>
              <a:gd name="connsiteX129" fmla="*/ 447675 w 1227772"/>
              <a:gd name="connsiteY129" fmla="*/ 46673 h 115252"/>
              <a:gd name="connsiteX130" fmla="*/ 430530 w 1227772"/>
              <a:gd name="connsiteY130" fmla="*/ 27623 h 115252"/>
              <a:gd name="connsiteX131" fmla="*/ 410528 w 1227772"/>
              <a:gd name="connsiteY131" fmla="*/ 38100 h 115252"/>
              <a:gd name="connsiteX132" fmla="*/ 409575 w 1227772"/>
              <a:gd name="connsiteY132" fmla="*/ 28575 h 115252"/>
              <a:gd name="connsiteX133" fmla="*/ 393382 w 1227772"/>
              <a:gd name="connsiteY133" fmla="*/ 28575 h 115252"/>
              <a:gd name="connsiteX134" fmla="*/ 393382 w 1227772"/>
              <a:gd name="connsiteY134" fmla="*/ 33338 h 115252"/>
              <a:gd name="connsiteX135" fmla="*/ 401003 w 1227772"/>
              <a:gd name="connsiteY135" fmla="*/ 34290 h 115252"/>
              <a:gd name="connsiteX136" fmla="*/ 401003 w 1227772"/>
              <a:gd name="connsiteY136" fmla="*/ 80963 h 115252"/>
              <a:gd name="connsiteX137" fmla="*/ 393382 w 1227772"/>
              <a:gd name="connsiteY137" fmla="*/ 81915 h 115252"/>
              <a:gd name="connsiteX138" fmla="*/ 393382 w 1227772"/>
              <a:gd name="connsiteY138" fmla="*/ 86677 h 115252"/>
              <a:gd name="connsiteX139" fmla="*/ 419100 w 1227772"/>
              <a:gd name="connsiteY139" fmla="*/ 86677 h 115252"/>
              <a:gd name="connsiteX140" fmla="*/ 419100 w 1227772"/>
              <a:gd name="connsiteY140" fmla="*/ 81915 h 115252"/>
              <a:gd name="connsiteX141" fmla="*/ 411480 w 1227772"/>
              <a:gd name="connsiteY141" fmla="*/ 80963 h 115252"/>
              <a:gd name="connsiteX142" fmla="*/ 411480 w 1227772"/>
              <a:gd name="connsiteY142" fmla="*/ 50483 h 115252"/>
              <a:gd name="connsiteX143" fmla="*/ 425768 w 1227772"/>
              <a:gd name="connsiteY143" fmla="*/ 36195 h 115252"/>
              <a:gd name="connsiteX144" fmla="*/ 436245 w 1227772"/>
              <a:gd name="connsiteY144" fmla="*/ 48577 h 115252"/>
              <a:gd name="connsiteX145" fmla="*/ 436245 w 1227772"/>
              <a:gd name="connsiteY145" fmla="*/ 81915 h 115252"/>
              <a:gd name="connsiteX146" fmla="*/ 428625 w 1227772"/>
              <a:gd name="connsiteY146" fmla="*/ 82867 h 115252"/>
              <a:gd name="connsiteX147" fmla="*/ 428625 w 1227772"/>
              <a:gd name="connsiteY147" fmla="*/ 85725 h 115252"/>
              <a:gd name="connsiteX148" fmla="*/ 484822 w 1227772"/>
              <a:gd name="connsiteY148" fmla="*/ 87630 h 115252"/>
              <a:gd name="connsiteX149" fmla="*/ 501015 w 1227772"/>
              <a:gd name="connsiteY149" fmla="*/ 96202 h 115252"/>
              <a:gd name="connsiteX150" fmla="*/ 484822 w 1227772"/>
              <a:gd name="connsiteY150" fmla="*/ 107633 h 115252"/>
              <a:gd name="connsiteX151" fmla="*/ 466725 w 1227772"/>
              <a:gd name="connsiteY151" fmla="*/ 97155 h 115252"/>
              <a:gd name="connsiteX152" fmla="*/ 469582 w 1227772"/>
              <a:gd name="connsiteY152" fmla="*/ 87630 h 115252"/>
              <a:gd name="connsiteX153" fmla="*/ 484822 w 1227772"/>
              <a:gd name="connsiteY153" fmla="*/ 87630 h 115252"/>
              <a:gd name="connsiteX154" fmla="*/ 471488 w 1227772"/>
              <a:gd name="connsiteY154" fmla="*/ 46673 h 115252"/>
              <a:gd name="connsiteX155" fmla="*/ 481965 w 1227772"/>
              <a:gd name="connsiteY155" fmla="*/ 31433 h 115252"/>
              <a:gd name="connsiteX156" fmla="*/ 492443 w 1227772"/>
              <a:gd name="connsiteY156" fmla="*/ 46673 h 115252"/>
              <a:gd name="connsiteX157" fmla="*/ 481965 w 1227772"/>
              <a:gd name="connsiteY157" fmla="*/ 62865 h 115252"/>
              <a:gd name="connsiteX158" fmla="*/ 471488 w 1227772"/>
              <a:gd name="connsiteY158" fmla="*/ 46673 h 115252"/>
              <a:gd name="connsiteX159" fmla="*/ 471488 w 1227772"/>
              <a:gd name="connsiteY159" fmla="*/ 74295 h 115252"/>
              <a:gd name="connsiteX160" fmla="*/ 477203 w 1227772"/>
              <a:gd name="connsiteY160" fmla="*/ 67627 h 115252"/>
              <a:gd name="connsiteX161" fmla="*/ 483870 w 1227772"/>
              <a:gd name="connsiteY161" fmla="*/ 68580 h 115252"/>
              <a:gd name="connsiteX162" fmla="*/ 504825 w 1227772"/>
              <a:gd name="connsiteY162" fmla="*/ 47625 h 115252"/>
              <a:gd name="connsiteX163" fmla="*/ 499110 w 1227772"/>
              <a:gd name="connsiteY163" fmla="*/ 33338 h 115252"/>
              <a:gd name="connsiteX164" fmla="*/ 509588 w 1227772"/>
              <a:gd name="connsiteY164" fmla="*/ 31433 h 115252"/>
              <a:gd name="connsiteX165" fmla="*/ 509588 w 1227772"/>
              <a:gd name="connsiteY165" fmla="*/ 24765 h 115252"/>
              <a:gd name="connsiteX166" fmla="*/ 505778 w 1227772"/>
              <a:gd name="connsiteY166" fmla="*/ 23813 h 115252"/>
              <a:gd name="connsiteX167" fmla="*/ 495300 w 1227772"/>
              <a:gd name="connsiteY167" fmla="*/ 29527 h 115252"/>
              <a:gd name="connsiteX168" fmla="*/ 482918 w 1227772"/>
              <a:gd name="connsiteY168" fmla="*/ 26670 h 115252"/>
              <a:gd name="connsiteX169" fmla="*/ 460057 w 1227772"/>
              <a:gd name="connsiteY169" fmla="*/ 48577 h 115252"/>
              <a:gd name="connsiteX170" fmla="*/ 470535 w 1227772"/>
              <a:gd name="connsiteY170" fmla="*/ 66675 h 115252"/>
              <a:gd name="connsiteX171" fmla="*/ 460057 w 1227772"/>
              <a:gd name="connsiteY171" fmla="*/ 80010 h 115252"/>
              <a:gd name="connsiteX172" fmla="*/ 463868 w 1227772"/>
              <a:gd name="connsiteY172" fmla="*/ 86677 h 115252"/>
              <a:gd name="connsiteX173" fmla="*/ 456247 w 1227772"/>
              <a:gd name="connsiteY173" fmla="*/ 100965 h 115252"/>
              <a:gd name="connsiteX174" fmla="*/ 481013 w 1227772"/>
              <a:gd name="connsiteY174" fmla="*/ 115252 h 115252"/>
              <a:gd name="connsiteX175" fmla="*/ 508635 w 1227772"/>
              <a:gd name="connsiteY175" fmla="*/ 95250 h 115252"/>
              <a:gd name="connsiteX176" fmla="*/ 485775 w 1227772"/>
              <a:gd name="connsiteY176" fmla="*/ 78105 h 115252"/>
              <a:gd name="connsiteX177" fmla="*/ 475297 w 1227772"/>
              <a:gd name="connsiteY177" fmla="*/ 78105 h 115252"/>
              <a:gd name="connsiteX178" fmla="*/ 471488 w 1227772"/>
              <a:gd name="connsiteY178" fmla="*/ 74295 h 115252"/>
              <a:gd name="connsiteX179" fmla="*/ 572453 w 1227772"/>
              <a:gd name="connsiteY179" fmla="*/ 69533 h 115252"/>
              <a:gd name="connsiteX180" fmla="*/ 561022 w 1227772"/>
              <a:gd name="connsiteY180" fmla="*/ 80010 h 115252"/>
              <a:gd name="connsiteX181" fmla="*/ 553403 w 1227772"/>
              <a:gd name="connsiteY181" fmla="*/ 70485 h 115252"/>
              <a:gd name="connsiteX182" fmla="*/ 566738 w 1227772"/>
              <a:gd name="connsiteY182" fmla="*/ 59055 h 115252"/>
              <a:gd name="connsiteX183" fmla="*/ 572453 w 1227772"/>
              <a:gd name="connsiteY183" fmla="*/ 59055 h 115252"/>
              <a:gd name="connsiteX184" fmla="*/ 572453 w 1227772"/>
              <a:gd name="connsiteY184" fmla="*/ 69533 h 115252"/>
              <a:gd name="connsiteX185" fmla="*/ 583882 w 1227772"/>
              <a:gd name="connsiteY185" fmla="*/ 86677 h 115252"/>
              <a:gd name="connsiteX186" fmla="*/ 592455 w 1227772"/>
              <a:gd name="connsiteY186" fmla="*/ 84773 h 115252"/>
              <a:gd name="connsiteX187" fmla="*/ 591503 w 1227772"/>
              <a:gd name="connsiteY187" fmla="*/ 80963 h 115252"/>
              <a:gd name="connsiteX188" fmla="*/ 587693 w 1227772"/>
              <a:gd name="connsiteY188" fmla="*/ 81915 h 115252"/>
              <a:gd name="connsiteX189" fmla="*/ 583882 w 1227772"/>
              <a:gd name="connsiteY189" fmla="*/ 75248 h 115252"/>
              <a:gd name="connsiteX190" fmla="*/ 583882 w 1227772"/>
              <a:gd name="connsiteY190" fmla="*/ 49530 h 115252"/>
              <a:gd name="connsiteX191" fmla="*/ 563880 w 1227772"/>
              <a:gd name="connsiteY191" fmla="*/ 27623 h 115252"/>
              <a:gd name="connsiteX192" fmla="*/ 544830 w 1227772"/>
              <a:gd name="connsiteY192" fmla="*/ 41910 h 115252"/>
              <a:gd name="connsiteX193" fmla="*/ 551497 w 1227772"/>
              <a:gd name="connsiteY193" fmla="*/ 48577 h 115252"/>
              <a:gd name="connsiteX194" fmla="*/ 558165 w 1227772"/>
              <a:gd name="connsiteY194" fmla="*/ 42863 h 115252"/>
              <a:gd name="connsiteX195" fmla="*/ 557213 w 1227772"/>
              <a:gd name="connsiteY195" fmla="*/ 39052 h 115252"/>
              <a:gd name="connsiteX196" fmla="*/ 552450 w 1227772"/>
              <a:gd name="connsiteY196" fmla="*/ 39052 h 115252"/>
              <a:gd name="connsiteX197" fmla="*/ 552450 w 1227772"/>
              <a:gd name="connsiteY197" fmla="*/ 37148 h 115252"/>
              <a:gd name="connsiteX198" fmla="*/ 561975 w 1227772"/>
              <a:gd name="connsiteY198" fmla="*/ 32385 h 115252"/>
              <a:gd name="connsiteX199" fmla="*/ 573405 w 1227772"/>
              <a:gd name="connsiteY199" fmla="*/ 47625 h 115252"/>
              <a:gd name="connsiteX200" fmla="*/ 573405 w 1227772"/>
              <a:gd name="connsiteY200" fmla="*/ 55245 h 115252"/>
              <a:gd name="connsiteX201" fmla="*/ 565785 w 1227772"/>
              <a:gd name="connsiteY201" fmla="*/ 55245 h 115252"/>
              <a:gd name="connsiteX202" fmla="*/ 541972 w 1227772"/>
              <a:gd name="connsiteY202" fmla="*/ 71438 h 115252"/>
              <a:gd name="connsiteX203" fmla="*/ 557213 w 1227772"/>
              <a:gd name="connsiteY203" fmla="*/ 85725 h 115252"/>
              <a:gd name="connsiteX204" fmla="*/ 573405 w 1227772"/>
              <a:gd name="connsiteY204" fmla="*/ 77152 h 115252"/>
              <a:gd name="connsiteX205" fmla="*/ 583882 w 1227772"/>
              <a:gd name="connsiteY205" fmla="*/ 86677 h 115252"/>
              <a:gd name="connsiteX206" fmla="*/ 665797 w 1227772"/>
              <a:gd name="connsiteY206" fmla="*/ 57150 h 115252"/>
              <a:gd name="connsiteX207" fmla="*/ 652463 w 1227772"/>
              <a:gd name="connsiteY207" fmla="*/ 80963 h 115252"/>
              <a:gd name="connsiteX208" fmla="*/ 638175 w 1227772"/>
              <a:gd name="connsiteY208" fmla="*/ 66675 h 115252"/>
              <a:gd name="connsiteX209" fmla="*/ 638175 w 1227772"/>
              <a:gd name="connsiteY209" fmla="*/ 49530 h 115252"/>
              <a:gd name="connsiteX210" fmla="*/ 652463 w 1227772"/>
              <a:gd name="connsiteY210" fmla="*/ 34290 h 115252"/>
              <a:gd name="connsiteX211" fmla="*/ 665797 w 1227772"/>
              <a:gd name="connsiteY211" fmla="*/ 57150 h 115252"/>
              <a:gd name="connsiteX212" fmla="*/ 677228 w 1227772"/>
              <a:gd name="connsiteY212" fmla="*/ 56198 h 115252"/>
              <a:gd name="connsiteX213" fmla="*/ 656272 w 1227772"/>
              <a:gd name="connsiteY213" fmla="*/ 26670 h 115252"/>
              <a:gd name="connsiteX214" fmla="*/ 638175 w 1227772"/>
              <a:gd name="connsiteY214" fmla="*/ 36195 h 115252"/>
              <a:gd name="connsiteX215" fmla="*/ 638175 w 1227772"/>
              <a:gd name="connsiteY215" fmla="*/ 0 h 115252"/>
              <a:gd name="connsiteX216" fmla="*/ 620078 w 1227772"/>
              <a:gd name="connsiteY216" fmla="*/ 0 h 115252"/>
              <a:gd name="connsiteX217" fmla="*/ 620078 w 1227772"/>
              <a:gd name="connsiteY217" fmla="*/ 4763 h 115252"/>
              <a:gd name="connsiteX218" fmla="*/ 627697 w 1227772"/>
              <a:gd name="connsiteY218" fmla="*/ 5715 h 115252"/>
              <a:gd name="connsiteX219" fmla="*/ 627697 w 1227772"/>
              <a:gd name="connsiteY219" fmla="*/ 86677 h 115252"/>
              <a:gd name="connsiteX220" fmla="*/ 631507 w 1227772"/>
              <a:gd name="connsiteY220" fmla="*/ 86677 h 115252"/>
              <a:gd name="connsiteX221" fmla="*/ 636270 w 1227772"/>
              <a:gd name="connsiteY221" fmla="*/ 80010 h 115252"/>
              <a:gd name="connsiteX222" fmla="*/ 653415 w 1227772"/>
              <a:gd name="connsiteY222" fmla="*/ 86677 h 115252"/>
              <a:gd name="connsiteX223" fmla="*/ 677228 w 1227772"/>
              <a:gd name="connsiteY223" fmla="*/ 56198 h 115252"/>
              <a:gd name="connsiteX224" fmla="*/ 722947 w 1227772"/>
              <a:gd name="connsiteY224" fmla="*/ 50483 h 115252"/>
              <a:gd name="connsiteX225" fmla="*/ 698182 w 1227772"/>
              <a:gd name="connsiteY225" fmla="*/ 50483 h 115252"/>
              <a:gd name="connsiteX226" fmla="*/ 711518 w 1227772"/>
              <a:gd name="connsiteY226" fmla="*/ 32385 h 115252"/>
              <a:gd name="connsiteX227" fmla="*/ 721995 w 1227772"/>
              <a:gd name="connsiteY227" fmla="*/ 48577 h 115252"/>
              <a:gd name="connsiteX228" fmla="*/ 721995 w 1227772"/>
              <a:gd name="connsiteY228" fmla="*/ 50483 h 115252"/>
              <a:gd name="connsiteX229" fmla="*/ 733425 w 1227772"/>
              <a:gd name="connsiteY229" fmla="*/ 57150 h 115252"/>
              <a:gd name="connsiteX230" fmla="*/ 733425 w 1227772"/>
              <a:gd name="connsiteY230" fmla="*/ 52388 h 115252"/>
              <a:gd name="connsiteX231" fmla="*/ 711518 w 1227772"/>
              <a:gd name="connsiteY231" fmla="*/ 27623 h 115252"/>
              <a:gd name="connsiteX232" fmla="*/ 685800 w 1227772"/>
              <a:gd name="connsiteY232" fmla="*/ 58102 h 115252"/>
              <a:gd name="connsiteX233" fmla="*/ 710565 w 1227772"/>
              <a:gd name="connsiteY233" fmla="*/ 86677 h 115252"/>
              <a:gd name="connsiteX234" fmla="*/ 732472 w 1227772"/>
              <a:gd name="connsiteY234" fmla="*/ 71438 h 115252"/>
              <a:gd name="connsiteX235" fmla="*/ 727710 w 1227772"/>
              <a:gd name="connsiteY235" fmla="*/ 69533 h 115252"/>
              <a:gd name="connsiteX236" fmla="*/ 713422 w 1227772"/>
              <a:gd name="connsiteY236" fmla="*/ 79058 h 115252"/>
              <a:gd name="connsiteX237" fmla="*/ 698182 w 1227772"/>
              <a:gd name="connsiteY237" fmla="*/ 56198 h 115252"/>
              <a:gd name="connsiteX238" fmla="*/ 733425 w 1227772"/>
              <a:gd name="connsiteY238" fmla="*/ 56198 h 115252"/>
              <a:gd name="connsiteX239" fmla="*/ 815340 w 1227772"/>
              <a:gd name="connsiteY239" fmla="*/ 72390 h 115252"/>
              <a:gd name="connsiteX240" fmla="*/ 810578 w 1227772"/>
              <a:gd name="connsiteY240" fmla="*/ 71438 h 115252"/>
              <a:gd name="connsiteX241" fmla="*/ 802005 w 1227772"/>
              <a:gd name="connsiteY241" fmla="*/ 80963 h 115252"/>
              <a:gd name="connsiteX242" fmla="*/ 796290 w 1227772"/>
              <a:gd name="connsiteY242" fmla="*/ 72390 h 115252"/>
              <a:gd name="connsiteX243" fmla="*/ 796290 w 1227772"/>
              <a:gd name="connsiteY243" fmla="*/ 35242 h 115252"/>
              <a:gd name="connsiteX244" fmla="*/ 808672 w 1227772"/>
              <a:gd name="connsiteY244" fmla="*/ 35242 h 115252"/>
              <a:gd name="connsiteX245" fmla="*/ 808672 w 1227772"/>
              <a:gd name="connsiteY245" fmla="*/ 28575 h 115252"/>
              <a:gd name="connsiteX246" fmla="*/ 796290 w 1227772"/>
              <a:gd name="connsiteY246" fmla="*/ 28575 h 115252"/>
              <a:gd name="connsiteX247" fmla="*/ 796290 w 1227772"/>
              <a:gd name="connsiteY247" fmla="*/ 11430 h 115252"/>
              <a:gd name="connsiteX248" fmla="*/ 793432 w 1227772"/>
              <a:gd name="connsiteY248" fmla="*/ 11430 h 115252"/>
              <a:gd name="connsiteX249" fmla="*/ 785813 w 1227772"/>
              <a:gd name="connsiteY249" fmla="*/ 13335 h 115252"/>
              <a:gd name="connsiteX250" fmla="*/ 785813 w 1227772"/>
              <a:gd name="connsiteY250" fmla="*/ 28575 h 115252"/>
              <a:gd name="connsiteX251" fmla="*/ 759143 w 1227772"/>
              <a:gd name="connsiteY251" fmla="*/ 28575 h 115252"/>
              <a:gd name="connsiteX252" fmla="*/ 759143 w 1227772"/>
              <a:gd name="connsiteY252" fmla="*/ 11430 h 115252"/>
              <a:gd name="connsiteX253" fmla="*/ 756285 w 1227772"/>
              <a:gd name="connsiteY253" fmla="*/ 11430 h 115252"/>
              <a:gd name="connsiteX254" fmla="*/ 748665 w 1227772"/>
              <a:gd name="connsiteY254" fmla="*/ 13335 h 115252"/>
              <a:gd name="connsiteX255" fmla="*/ 748665 w 1227772"/>
              <a:gd name="connsiteY255" fmla="*/ 28575 h 115252"/>
              <a:gd name="connsiteX256" fmla="*/ 740093 w 1227772"/>
              <a:gd name="connsiteY256" fmla="*/ 28575 h 115252"/>
              <a:gd name="connsiteX257" fmla="*/ 740093 w 1227772"/>
              <a:gd name="connsiteY257" fmla="*/ 34290 h 115252"/>
              <a:gd name="connsiteX258" fmla="*/ 748665 w 1227772"/>
              <a:gd name="connsiteY258" fmla="*/ 34290 h 115252"/>
              <a:gd name="connsiteX259" fmla="*/ 748665 w 1227772"/>
              <a:gd name="connsiteY259" fmla="*/ 73342 h 115252"/>
              <a:gd name="connsiteX260" fmla="*/ 762000 w 1227772"/>
              <a:gd name="connsiteY260" fmla="*/ 86677 h 115252"/>
              <a:gd name="connsiteX261" fmla="*/ 778193 w 1227772"/>
              <a:gd name="connsiteY261" fmla="*/ 72390 h 115252"/>
              <a:gd name="connsiteX262" fmla="*/ 773430 w 1227772"/>
              <a:gd name="connsiteY262" fmla="*/ 71438 h 115252"/>
              <a:gd name="connsiteX263" fmla="*/ 764857 w 1227772"/>
              <a:gd name="connsiteY263" fmla="*/ 80963 h 115252"/>
              <a:gd name="connsiteX264" fmla="*/ 759143 w 1227772"/>
              <a:gd name="connsiteY264" fmla="*/ 72390 h 115252"/>
              <a:gd name="connsiteX265" fmla="*/ 759143 w 1227772"/>
              <a:gd name="connsiteY265" fmla="*/ 35242 h 115252"/>
              <a:gd name="connsiteX266" fmla="*/ 785813 w 1227772"/>
              <a:gd name="connsiteY266" fmla="*/ 35242 h 115252"/>
              <a:gd name="connsiteX267" fmla="*/ 785813 w 1227772"/>
              <a:gd name="connsiteY267" fmla="*/ 74295 h 115252"/>
              <a:gd name="connsiteX268" fmla="*/ 799147 w 1227772"/>
              <a:gd name="connsiteY268" fmla="*/ 87630 h 115252"/>
              <a:gd name="connsiteX269" fmla="*/ 815340 w 1227772"/>
              <a:gd name="connsiteY269" fmla="*/ 72390 h 115252"/>
              <a:gd name="connsiteX270" fmla="*/ 858203 w 1227772"/>
              <a:gd name="connsiteY270" fmla="*/ 50483 h 115252"/>
              <a:gd name="connsiteX271" fmla="*/ 833438 w 1227772"/>
              <a:gd name="connsiteY271" fmla="*/ 50483 h 115252"/>
              <a:gd name="connsiteX272" fmla="*/ 846772 w 1227772"/>
              <a:gd name="connsiteY272" fmla="*/ 32385 h 115252"/>
              <a:gd name="connsiteX273" fmla="*/ 857250 w 1227772"/>
              <a:gd name="connsiteY273" fmla="*/ 48577 h 115252"/>
              <a:gd name="connsiteX274" fmla="*/ 857250 w 1227772"/>
              <a:gd name="connsiteY274" fmla="*/ 50483 h 115252"/>
              <a:gd name="connsiteX275" fmla="*/ 868680 w 1227772"/>
              <a:gd name="connsiteY275" fmla="*/ 57150 h 115252"/>
              <a:gd name="connsiteX276" fmla="*/ 868680 w 1227772"/>
              <a:gd name="connsiteY276" fmla="*/ 52388 h 115252"/>
              <a:gd name="connsiteX277" fmla="*/ 846772 w 1227772"/>
              <a:gd name="connsiteY277" fmla="*/ 27623 h 115252"/>
              <a:gd name="connsiteX278" fmla="*/ 821055 w 1227772"/>
              <a:gd name="connsiteY278" fmla="*/ 58102 h 115252"/>
              <a:gd name="connsiteX279" fmla="*/ 845820 w 1227772"/>
              <a:gd name="connsiteY279" fmla="*/ 86677 h 115252"/>
              <a:gd name="connsiteX280" fmla="*/ 867728 w 1227772"/>
              <a:gd name="connsiteY280" fmla="*/ 71438 h 115252"/>
              <a:gd name="connsiteX281" fmla="*/ 862965 w 1227772"/>
              <a:gd name="connsiteY281" fmla="*/ 69533 h 115252"/>
              <a:gd name="connsiteX282" fmla="*/ 848678 w 1227772"/>
              <a:gd name="connsiteY282" fmla="*/ 79058 h 115252"/>
              <a:gd name="connsiteX283" fmla="*/ 833438 w 1227772"/>
              <a:gd name="connsiteY283" fmla="*/ 56198 h 115252"/>
              <a:gd name="connsiteX284" fmla="*/ 868680 w 1227772"/>
              <a:gd name="connsiteY284" fmla="*/ 56198 h 115252"/>
              <a:gd name="connsiteX285" fmla="*/ 920115 w 1227772"/>
              <a:gd name="connsiteY285" fmla="*/ 38100 h 115252"/>
              <a:gd name="connsiteX286" fmla="*/ 908685 w 1227772"/>
              <a:gd name="connsiteY286" fmla="*/ 27623 h 115252"/>
              <a:gd name="connsiteX287" fmla="*/ 892493 w 1227772"/>
              <a:gd name="connsiteY287" fmla="*/ 38100 h 115252"/>
              <a:gd name="connsiteX288" fmla="*/ 891540 w 1227772"/>
              <a:gd name="connsiteY288" fmla="*/ 28575 h 115252"/>
              <a:gd name="connsiteX289" fmla="*/ 875347 w 1227772"/>
              <a:gd name="connsiteY289" fmla="*/ 28575 h 115252"/>
              <a:gd name="connsiteX290" fmla="*/ 875347 w 1227772"/>
              <a:gd name="connsiteY290" fmla="*/ 33338 h 115252"/>
              <a:gd name="connsiteX291" fmla="*/ 882968 w 1227772"/>
              <a:gd name="connsiteY291" fmla="*/ 34290 h 115252"/>
              <a:gd name="connsiteX292" fmla="*/ 882968 w 1227772"/>
              <a:gd name="connsiteY292" fmla="*/ 80963 h 115252"/>
              <a:gd name="connsiteX293" fmla="*/ 875347 w 1227772"/>
              <a:gd name="connsiteY293" fmla="*/ 81915 h 115252"/>
              <a:gd name="connsiteX294" fmla="*/ 875347 w 1227772"/>
              <a:gd name="connsiteY294" fmla="*/ 86677 h 115252"/>
              <a:gd name="connsiteX295" fmla="*/ 905828 w 1227772"/>
              <a:gd name="connsiteY295" fmla="*/ 86677 h 115252"/>
              <a:gd name="connsiteX296" fmla="*/ 905828 w 1227772"/>
              <a:gd name="connsiteY296" fmla="*/ 81915 h 115252"/>
              <a:gd name="connsiteX297" fmla="*/ 893445 w 1227772"/>
              <a:gd name="connsiteY297" fmla="*/ 80963 h 115252"/>
              <a:gd name="connsiteX298" fmla="*/ 893445 w 1227772"/>
              <a:gd name="connsiteY298" fmla="*/ 49530 h 115252"/>
              <a:gd name="connsiteX299" fmla="*/ 904875 w 1227772"/>
              <a:gd name="connsiteY299" fmla="*/ 35242 h 115252"/>
              <a:gd name="connsiteX300" fmla="*/ 908685 w 1227772"/>
              <a:gd name="connsiteY300" fmla="*/ 38100 h 115252"/>
              <a:gd name="connsiteX301" fmla="*/ 908685 w 1227772"/>
              <a:gd name="connsiteY301" fmla="*/ 39052 h 115252"/>
              <a:gd name="connsiteX302" fmla="*/ 904875 w 1227772"/>
              <a:gd name="connsiteY302" fmla="*/ 40958 h 115252"/>
              <a:gd name="connsiteX303" fmla="*/ 912495 w 1227772"/>
              <a:gd name="connsiteY303" fmla="*/ 48577 h 115252"/>
              <a:gd name="connsiteX304" fmla="*/ 920115 w 1227772"/>
              <a:gd name="connsiteY304" fmla="*/ 38100 h 115252"/>
              <a:gd name="connsiteX305" fmla="*/ 1024890 w 1227772"/>
              <a:gd name="connsiteY305" fmla="*/ 33338 h 115252"/>
              <a:gd name="connsiteX306" fmla="*/ 1030605 w 1227772"/>
              <a:gd name="connsiteY306" fmla="*/ 33338 h 115252"/>
              <a:gd name="connsiteX307" fmla="*/ 1030605 w 1227772"/>
              <a:gd name="connsiteY307" fmla="*/ 28575 h 115252"/>
              <a:gd name="connsiteX308" fmla="*/ 1010603 w 1227772"/>
              <a:gd name="connsiteY308" fmla="*/ 28575 h 115252"/>
              <a:gd name="connsiteX309" fmla="*/ 1010603 w 1227772"/>
              <a:gd name="connsiteY309" fmla="*/ 33338 h 115252"/>
              <a:gd name="connsiteX310" fmla="*/ 1018222 w 1227772"/>
              <a:gd name="connsiteY310" fmla="*/ 33338 h 115252"/>
              <a:gd name="connsiteX311" fmla="*/ 1007745 w 1227772"/>
              <a:gd name="connsiteY311" fmla="*/ 74295 h 115252"/>
              <a:gd name="connsiteX312" fmla="*/ 993457 w 1227772"/>
              <a:gd name="connsiteY312" fmla="*/ 33338 h 115252"/>
              <a:gd name="connsiteX313" fmla="*/ 999172 w 1227772"/>
              <a:gd name="connsiteY313" fmla="*/ 33338 h 115252"/>
              <a:gd name="connsiteX314" fmla="*/ 999172 w 1227772"/>
              <a:gd name="connsiteY314" fmla="*/ 28575 h 115252"/>
              <a:gd name="connsiteX315" fmla="*/ 978218 w 1227772"/>
              <a:gd name="connsiteY315" fmla="*/ 28575 h 115252"/>
              <a:gd name="connsiteX316" fmla="*/ 978218 w 1227772"/>
              <a:gd name="connsiteY316" fmla="*/ 33338 h 115252"/>
              <a:gd name="connsiteX317" fmla="*/ 982980 w 1227772"/>
              <a:gd name="connsiteY317" fmla="*/ 33338 h 115252"/>
              <a:gd name="connsiteX318" fmla="*/ 985838 w 1227772"/>
              <a:gd name="connsiteY318" fmla="*/ 42863 h 115252"/>
              <a:gd name="connsiteX319" fmla="*/ 974407 w 1227772"/>
              <a:gd name="connsiteY319" fmla="*/ 74295 h 115252"/>
              <a:gd name="connsiteX320" fmla="*/ 962025 w 1227772"/>
              <a:gd name="connsiteY320" fmla="*/ 33338 h 115252"/>
              <a:gd name="connsiteX321" fmla="*/ 969645 w 1227772"/>
              <a:gd name="connsiteY321" fmla="*/ 33338 h 115252"/>
              <a:gd name="connsiteX322" fmla="*/ 969645 w 1227772"/>
              <a:gd name="connsiteY322" fmla="*/ 28575 h 115252"/>
              <a:gd name="connsiteX323" fmla="*/ 944880 w 1227772"/>
              <a:gd name="connsiteY323" fmla="*/ 28575 h 115252"/>
              <a:gd name="connsiteX324" fmla="*/ 944880 w 1227772"/>
              <a:gd name="connsiteY324" fmla="*/ 33338 h 115252"/>
              <a:gd name="connsiteX325" fmla="*/ 949643 w 1227772"/>
              <a:gd name="connsiteY325" fmla="*/ 33338 h 115252"/>
              <a:gd name="connsiteX326" fmla="*/ 966788 w 1227772"/>
              <a:gd name="connsiteY326" fmla="*/ 85725 h 115252"/>
              <a:gd name="connsiteX327" fmla="*/ 975360 w 1227772"/>
              <a:gd name="connsiteY327" fmla="*/ 85725 h 115252"/>
              <a:gd name="connsiteX328" fmla="*/ 987743 w 1227772"/>
              <a:gd name="connsiteY328" fmla="*/ 52388 h 115252"/>
              <a:gd name="connsiteX329" fmla="*/ 988695 w 1227772"/>
              <a:gd name="connsiteY329" fmla="*/ 52388 h 115252"/>
              <a:gd name="connsiteX330" fmla="*/ 1001078 w 1227772"/>
              <a:gd name="connsiteY330" fmla="*/ 85725 h 115252"/>
              <a:gd name="connsiteX331" fmla="*/ 1009650 w 1227772"/>
              <a:gd name="connsiteY331" fmla="*/ 85725 h 115252"/>
              <a:gd name="connsiteX332" fmla="*/ 1024890 w 1227772"/>
              <a:gd name="connsiteY332" fmla="*/ 33338 h 115252"/>
              <a:gd name="connsiteX333" fmla="*/ 1072515 w 1227772"/>
              <a:gd name="connsiteY333" fmla="*/ 57150 h 115252"/>
              <a:gd name="connsiteX334" fmla="*/ 1059180 w 1227772"/>
              <a:gd name="connsiteY334" fmla="*/ 80963 h 115252"/>
              <a:gd name="connsiteX335" fmla="*/ 1044893 w 1227772"/>
              <a:gd name="connsiteY335" fmla="*/ 56198 h 115252"/>
              <a:gd name="connsiteX336" fmla="*/ 1058228 w 1227772"/>
              <a:gd name="connsiteY336" fmla="*/ 32385 h 115252"/>
              <a:gd name="connsiteX337" fmla="*/ 1072515 w 1227772"/>
              <a:gd name="connsiteY337" fmla="*/ 57150 h 115252"/>
              <a:gd name="connsiteX338" fmla="*/ 1084898 w 1227772"/>
              <a:gd name="connsiteY338" fmla="*/ 57150 h 115252"/>
              <a:gd name="connsiteX339" fmla="*/ 1059180 w 1227772"/>
              <a:gd name="connsiteY339" fmla="*/ 27623 h 115252"/>
              <a:gd name="connsiteX340" fmla="*/ 1033463 w 1227772"/>
              <a:gd name="connsiteY340" fmla="*/ 58102 h 115252"/>
              <a:gd name="connsiteX341" fmla="*/ 1059180 w 1227772"/>
              <a:gd name="connsiteY341" fmla="*/ 87630 h 115252"/>
              <a:gd name="connsiteX342" fmla="*/ 1084898 w 1227772"/>
              <a:gd name="connsiteY342" fmla="*/ 57150 h 115252"/>
              <a:gd name="connsiteX343" fmla="*/ 1136332 w 1227772"/>
              <a:gd name="connsiteY343" fmla="*/ 38100 h 115252"/>
              <a:gd name="connsiteX344" fmla="*/ 1124903 w 1227772"/>
              <a:gd name="connsiteY344" fmla="*/ 27623 h 115252"/>
              <a:gd name="connsiteX345" fmla="*/ 1108710 w 1227772"/>
              <a:gd name="connsiteY345" fmla="*/ 38100 h 115252"/>
              <a:gd name="connsiteX346" fmla="*/ 1107757 w 1227772"/>
              <a:gd name="connsiteY346" fmla="*/ 28575 h 115252"/>
              <a:gd name="connsiteX347" fmla="*/ 1091565 w 1227772"/>
              <a:gd name="connsiteY347" fmla="*/ 28575 h 115252"/>
              <a:gd name="connsiteX348" fmla="*/ 1091565 w 1227772"/>
              <a:gd name="connsiteY348" fmla="*/ 33338 h 115252"/>
              <a:gd name="connsiteX349" fmla="*/ 1099185 w 1227772"/>
              <a:gd name="connsiteY349" fmla="*/ 34290 h 115252"/>
              <a:gd name="connsiteX350" fmla="*/ 1099185 w 1227772"/>
              <a:gd name="connsiteY350" fmla="*/ 80963 h 115252"/>
              <a:gd name="connsiteX351" fmla="*/ 1091565 w 1227772"/>
              <a:gd name="connsiteY351" fmla="*/ 81915 h 115252"/>
              <a:gd name="connsiteX352" fmla="*/ 1091565 w 1227772"/>
              <a:gd name="connsiteY352" fmla="*/ 86677 h 115252"/>
              <a:gd name="connsiteX353" fmla="*/ 1122045 w 1227772"/>
              <a:gd name="connsiteY353" fmla="*/ 86677 h 115252"/>
              <a:gd name="connsiteX354" fmla="*/ 1122045 w 1227772"/>
              <a:gd name="connsiteY354" fmla="*/ 81915 h 115252"/>
              <a:gd name="connsiteX355" fmla="*/ 1109663 w 1227772"/>
              <a:gd name="connsiteY355" fmla="*/ 80963 h 115252"/>
              <a:gd name="connsiteX356" fmla="*/ 1109663 w 1227772"/>
              <a:gd name="connsiteY356" fmla="*/ 49530 h 115252"/>
              <a:gd name="connsiteX357" fmla="*/ 1121093 w 1227772"/>
              <a:gd name="connsiteY357" fmla="*/ 35242 h 115252"/>
              <a:gd name="connsiteX358" fmla="*/ 1124903 w 1227772"/>
              <a:gd name="connsiteY358" fmla="*/ 38100 h 115252"/>
              <a:gd name="connsiteX359" fmla="*/ 1124903 w 1227772"/>
              <a:gd name="connsiteY359" fmla="*/ 39052 h 115252"/>
              <a:gd name="connsiteX360" fmla="*/ 1121093 w 1227772"/>
              <a:gd name="connsiteY360" fmla="*/ 40958 h 115252"/>
              <a:gd name="connsiteX361" fmla="*/ 1128713 w 1227772"/>
              <a:gd name="connsiteY361" fmla="*/ 48577 h 115252"/>
              <a:gd name="connsiteX362" fmla="*/ 1136332 w 1227772"/>
              <a:gd name="connsiteY362" fmla="*/ 38100 h 115252"/>
              <a:gd name="connsiteX363" fmla="*/ 1138238 w 1227772"/>
              <a:gd name="connsiteY363" fmla="*/ 85725 h 115252"/>
              <a:gd name="connsiteX364" fmla="*/ 1164907 w 1227772"/>
              <a:gd name="connsiteY364" fmla="*/ 85725 h 115252"/>
              <a:gd name="connsiteX365" fmla="*/ 1164907 w 1227772"/>
              <a:gd name="connsiteY365" fmla="*/ 80963 h 115252"/>
              <a:gd name="connsiteX366" fmla="*/ 1156335 w 1227772"/>
              <a:gd name="connsiteY366" fmla="*/ 80010 h 115252"/>
              <a:gd name="connsiteX367" fmla="*/ 1156335 w 1227772"/>
              <a:gd name="connsiteY367" fmla="*/ 0 h 115252"/>
              <a:gd name="connsiteX368" fmla="*/ 1137285 w 1227772"/>
              <a:gd name="connsiteY368" fmla="*/ 0 h 115252"/>
              <a:gd name="connsiteX369" fmla="*/ 1137285 w 1227772"/>
              <a:gd name="connsiteY369" fmla="*/ 4763 h 115252"/>
              <a:gd name="connsiteX370" fmla="*/ 1144905 w 1227772"/>
              <a:gd name="connsiteY370" fmla="*/ 5715 h 115252"/>
              <a:gd name="connsiteX371" fmla="*/ 1144905 w 1227772"/>
              <a:gd name="connsiteY371" fmla="*/ 80010 h 115252"/>
              <a:gd name="connsiteX372" fmla="*/ 1137285 w 1227772"/>
              <a:gd name="connsiteY372" fmla="*/ 80963 h 115252"/>
              <a:gd name="connsiteX373" fmla="*/ 1137285 w 1227772"/>
              <a:gd name="connsiteY373" fmla="*/ 85725 h 115252"/>
              <a:gd name="connsiteX374" fmla="*/ 1209675 w 1227772"/>
              <a:gd name="connsiteY374" fmla="*/ 64770 h 115252"/>
              <a:gd name="connsiteX375" fmla="*/ 1195388 w 1227772"/>
              <a:gd name="connsiteY375" fmla="*/ 79058 h 115252"/>
              <a:gd name="connsiteX376" fmla="*/ 1182053 w 1227772"/>
              <a:gd name="connsiteY376" fmla="*/ 56198 h 115252"/>
              <a:gd name="connsiteX377" fmla="*/ 1196340 w 1227772"/>
              <a:gd name="connsiteY377" fmla="*/ 32385 h 115252"/>
              <a:gd name="connsiteX378" fmla="*/ 1209675 w 1227772"/>
              <a:gd name="connsiteY378" fmla="*/ 45720 h 115252"/>
              <a:gd name="connsiteX379" fmla="*/ 1209675 w 1227772"/>
              <a:gd name="connsiteY379" fmla="*/ 64770 h 115252"/>
              <a:gd name="connsiteX380" fmla="*/ 1227773 w 1227772"/>
              <a:gd name="connsiteY380" fmla="*/ 85725 h 115252"/>
              <a:gd name="connsiteX381" fmla="*/ 1227773 w 1227772"/>
              <a:gd name="connsiteY381" fmla="*/ 80963 h 115252"/>
              <a:gd name="connsiteX382" fmla="*/ 1220153 w 1227772"/>
              <a:gd name="connsiteY382" fmla="*/ 80010 h 115252"/>
              <a:gd name="connsiteX383" fmla="*/ 1220153 w 1227772"/>
              <a:gd name="connsiteY383" fmla="*/ 0 h 115252"/>
              <a:gd name="connsiteX384" fmla="*/ 1200150 w 1227772"/>
              <a:gd name="connsiteY384" fmla="*/ 0 h 115252"/>
              <a:gd name="connsiteX385" fmla="*/ 1200150 w 1227772"/>
              <a:gd name="connsiteY385" fmla="*/ 4763 h 115252"/>
              <a:gd name="connsiteX386" fmla="*/ 1208723 w 1227772"/>
              <a:gd name="connsiteY386" fmla="*/ 5715 h 115252"/>
              <a:gd name="connsiteX387" fmla="*/ 1208723 w 1227772"/>
              <a:gd name="connsiteY387" fmla="*/ 33338 h 115252"/>
              <a:gd name="connsiteX388" fmla="*/ 1193482 w 1227772"/>
              <a:gd name="connsiteY388" fmla="*/ 26670 h 115252"/>
              <a:gd name="connsiteX389" fmla="*/ 1169670 w 1227772"/>
              <a:gd name="connsiteY389" fmla="*/ 57150 h 115252"/>
              <a:gd name="connsiteX390" fmla="*/ 1191578 w 1227772"/>
              <a:gd name="connsiteY390" fmla="*/ 85725 h 115252"/>
              <a:gd name="connsiteX391" fmla="*/ 1209675 w 1227772"/>
              <a:gd name="connsiteY391" fmla="*/ 76200 h 115252"/>
              <a:gd name="connsiteX392" fmla="*/ 1210628 w 1227772"/>
              <a:gd name="connsiteY392" fmla="*/ 84773 h 115252"/>
              <a:gd name="connsiteX393" fmla="*/ 1227773 w 1227772"/>
              <a:gd name="connsiteY393" fmla="*/ 84773 h 115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</a:cxnLst>
            <a:rect l="l" t="t" r="r" b="b"/>
            <a:pathLst>
              <a:path w="1227772" h="115252">
                <a:moveTo>
                  <a:pt x="57150" y="42863"/>
                </a:moveTo>
                <a:cubicBezTo>
                  <a:pt x="57150" y="65723"/>
                  <a:pt x="47625" y="80010"/>
                  <a:pt x="25718" y="80010"/>
                </a:cubicBezTo>
                <a:lnTo>
                  <a:pt x="20955" y="80010"/>
                </a:lnTo>
                <a:lnTo>
                  <a:pt x="20955" y="4763"/>
                </a:lnTo>
                <a:lnTo>
                  <a:pt x="23813" y="4763"/>
                </a:lnTo>
                <a:cubicBezTo>
                  <a:pt x="46672" y="5715"/>
                  <a:pt x="57150" y="16192"/>
                  <a:pt x="57150" y="42863"/>
                </a:cubicBezTo>
                <a:moveTo>
                  <a:pt x="70485" y="43815"/>
                </a:moveTo>
                <a:cubicBezTo>
                  <a:pt x="70485" y="15240"/>
                  <a:pt x="54293" y="0"/>
                  <a:pt x="27622" y="0"/>
                </a:cubicBezTo>
                <a:lnTo>
                  <a:pt x="0" y="0"/>
                </a:lnTo>
                <a:lnTo>
                  <a:pt x="0" y="4763"/>
                </a:lnTo>
                <a:lnTo>
                  <a:pt x="9525" y="5715"/>
                </a:lnTo>
                <a:lnTo>
                  <a:pt x="9525" y="80963"/>
                </a:lnTo>
                <a:lnTo>
                  <a:pt x="0" y="81915"/>
                </a:lnTo>
                <a:lnTo>
                  <a:pt x="0" y="86677"/>
                </a:lnTo>
                <a:lnTo>
                  <a:pt x="24765" y="86677"/>
                </a:lnTo>
                <a:cubicBezTo>
                  <a:pt x="50482" y="85725"/>
                  <a:pt x="70485" y="76200"/>
                  <a:pt x="70485" y="43815"/>
                </a:cubicBezTo>
                <a:moveTo>
                  <a:pt x="116205" y="50483"/>
                </a:moveTo>
                <a:lnTo>
                  <a:pt x="91440" y="50483"/>
                </a:lnTo>
                <a:cubicBezTo>
                  <a:pt x="92393" y="40958"/>
                  <a:pt x="96203" y="32385"/>
                  <a:pt x="104775" y="32385"/>
                </a:cubicBezTo>
                <a:cubicBezTo>
                  <a:pt x="112395" y="32385"/>
                  <a:pt x="115253" y="38100"/>
                  <a:pt x="115253" y="48577"/>
                </a:cubicBezTo>
                <a:lnTo>
                  <a:pt x="115253" y="50483"/>
                </a:lnTo>
                <a:close/>
                <a:moveTo>
                  <a:pt x="126682" y="57150"/>
                </a:moveTo>
                <a:cubicBezTo>
                  <a:pt x="126682" y="55245"/>
                  <a:pt x="126682" y="54292"/>
                  <a:pt x="126682" y="52388"/>
                </a:cubicBezTo>
                <a:cubicBezTo>
                  <a:pt x="126682" y="35242"/>
                  <a:pt x="118110" y="27623"/>
                  <a:pt x="104775" y="27623"/>
                </a:cubicBezTo>
                <a:cubicBezTo>
                  <a:pt x="89535" y="27623"/>
                  <a:pt x="79057" y="39052"/>
                  <a:pt x="79057" y="58102"/>
                </a:cubicBezTo>
                <a:cubicBezTo>
                  <a:pt x="79057" y="75248"/>
                  <a:pt x="86678" y="86677"/>
                  <a:pt x="103822" y="86677"/>
                </a:cubicBezTo>
                <a:cubicBezTo>
                  <a:pt x="115253" y="86677"/>
                  <a:pt x="122872" y="80963"/>
                  <a:pt x="125730" y="71438"/>
                </a:cubicBezTo>
                <a:lnTo>
                  <a:pt x="120968" y="69533"/>
                </a:lnTo>
                <a:cubicBezTo>
                  <a:pt x="118110" y="76200"/>
                  <a:pt x="114300" y="79058"/>
                  <a:pt x="106680" y="79058"/>
                </a:cubicBezTo>
                <a:cubicBezTo>
                  <a:pt x="95250" y="79058"/>
                  <a:pt x="91440" y="70485"/>
                  <a:pt x="91440" y="56198"/>
                </a:cubicBezTo>
                <a:lnTo>
                  <a:pt x="126682" y="56198"/>
                </a:lnTo>
                <a:close/>
                <a:moveTo>
                  <a:pt x="132397" y="85725"/>
                </a:moveTo>
                <a:lnTo>
                  <a:pt x="159068" y="85725"/>
                </a:lnTo>
                <a:lnTo>
                  <a:pt x="159068" y="80963"/>
                </a:lnTo>
                <a:lnTo>
                  <a:pt x="150495" y="80010"/>
                </a:lnTo>
                <a:lnTo>
                  <a:pt x="150495" y="0"/>
                </a:lnTo>
                <a:lnTo>
                  <a:pt x="131445" y="0"/>
                </a:lnTo>
                <a:lnTo>
                  <a:pt x="131445" y="4763"/>
                </a:lnTo>
                <a:lnTo>
                  <a:pt x="139065" y="5715"/>
                </a:lnTo>
                <a:lnTo>
                  <a:pt x="139065" y="80010"/>
                </a:lnTo>
                <a:lnTo>
                  <a:pt x="131445" y="80963"/>
                </a:lnTo>
                <a:lnTo>
                  <a:pt x="131445" y="85725"/>
                </a:lnTo>
                <a:close/>
                <a:moveTo>
                  <a:pt x="185738" y="12383"/>
                </a:moveTo>
                <a:cubicBezTo>
                  <a:pt x="185738" y="7620"/>
                  <a:pt x="182880" y="5715"/>
                  <a:pt x="178118" y="5715"/>
                </a:cubicBezTo>
                <a:cubicBezTo>
                  <a:pt x="173355" y="5715"/>
                  <a:pt x="171450" y="8573"/>
                  <a:pt x="171450" y="12383"/>
                </a:cubicBezTo>
                <a:cubicBezTo>
                  <a:pt x="171450" y="16192"/>
                  <a:pt x="173355" y="19050"/>
                  <a:pt x="178118" y="19050"/>
                </a:cubicBezTo>
                <a:cubicBezTo>
                  <a:pt x="183832" y="19050"/>
                  <a:pt x="185738" y="16192"/>
                  <a:pt x="185738" y="12383"/>
                </a:cubicBezTo>
                <a:moveTo>
                  <a:pt x="166688" y="85725"/>
                </a:moveTo>
                <a:lnTo>
                  <a:pt x="194310" y="85725"/>
                </a:lnTo>
                <a:lnTo>
                  <a:pt x="194310" y="80963"/>
                </a:lnTo>
                <a:lnTo>
                  <a:pt x="185738" y="80010"/>
                </a:lnTo>
                <a:lnTo>
                  <a:pt x="185738" y="28575"/>
                </a:lnTo>
                <a:lnTo>
                  <a:pt x="166688" y="28575"/>
                </a:lnTo>
                <a:lnTo>
                  <a:pt x="166688" y="33338"/>
                </a:lnTo>
                <a:lnTo>
                  <a:pt x="175260" y="34290"/>
                </a:lnTo>
                <a:lnTo>
                  <a:pt x="175260" y="80963"/>
                </a:lnTo>
                <a:lnTo>
                  <a:pt x="166688" y="81915"/>
                </a:lnTo>
                <a:lnTo>
                  <a:pt x="166688" y="85725"/>
                </a:lnTo>
                <a:close/>
                <a:moveTo>
                  <a:pt x="244793" y="33338"/>
                </a:moveTo>
                <a:lnTo>
                  <a:pt x="250507" y="33338"/>
                </a:lnTo>
                <a:lnTo>
                  <a:pt x="250507" y="28575"/>
                </a:lnTo>
                <a:lnTo>
                  <a:pt x="230505" y="28575"/>
                </a:lnTo>
                <a:lnTo>
                  <a:pt x="230505" y="33338"/>
                </a:lnTo>
                <a:lnTo>
                  <a:pt x="238125" y="33338"/>
                </a:lnTo>
                <a:lnTo>
                  <a:pt x="224790" y="73342"/>
                </a:lnTo>
                <a:lnTo>
                  <a:pt x="211455" y="33338"/>
                </a:lnTo>
                <a:lnTo>
                  <a:pt x="219075" y="33338"/>
                </a:lnTo>
                <a:lnTo>
                  <a:pt x="219075" y="28575"/>
                </a:lnTo>
                <a:lnTo>
                  <a:pt x="194310" y="28575"/>
                </a:lnTo>
                <a:lnTo>
                  <a:pt x="194310" y="33338"/>
                </a:lnTo>
                <a:lnTo>
                  <a:pt x="199072" y="33338"/>
                </a:lnTo>
                <a:lnTo>
                  <a:pt x="217170" y="85725"/>
                </a:lnTo>
                <a:lnTo>
                  <a:pt x="225743" y="85725"/>
                </a:lnTo>
                <a:lnTo>
                  <a:pt x="244793" y="33338"/>
                </a:lnTo>
                <a:close/>
                <a:moveTo>
                  <a:pt x="289560" y="50483"/>
                </a:moveTo>
                <a:lnTo>
                  <a:pt x="264795" y="50483"/>
                </a:lnTo>
                <a:cubicBezTo>
                  <a:pt x="265747" y="40958"/>
                  <a:pt x="269557" y="32385"/>
                  <a:pt x="278130" y="32385"/>
                </a:cubicBezTo>
                <a:cubicBezTo>
                  <a:pt x="285750" y="32385"/>
                  <a:pt x="288607" y="38100"/>
                  <a:pt x="288607" y="48577"/>
                </a:cubicBezTo>
                <a:lnTo>
                  <a:pt x="288607" y="50483"/>
                </a:lnTo>
                <a:close/>
                <a:moveTo>
                  <a:pt x="300038" y="57150"/>
                </a:moveTo>
                <a:cubicBezTo>
                  <a:pt x="300038" y="55245"/>
                  <a:pt x="300038" y="54292"/>
                  <a:pt x="300038" y="52388"/>
                </a:cubicBezTo>
                <a:cubicBezTo>
                  <a:pt x="300038" y="35242"/>
                  <a:pt x="291465" y="27623"/>
                  <a:pt x="278130" y="27623"/>
                </a:cubicBezTo>
                <a:cubicBezTo>
                  <a:pt x="262890" y="27623"/>
                  <a:pt x="252413" y="39052"/>
                  <a:pt x="252413" y="58102"/>
                </a:cubicBezTo>
                <a:cubicBezTo>
                  <a:pt x="252413" y="75248"/>
                  <a:pt x="260032" y="86677"/>
                  <a:pt x="277178" y="86677"/>
                </a:cubicBezTo>
                <a:cubicBezTo>
                  <a:pt x="288607" y="86677"/>
                  <a:pt x="296228" y="80963"/>
                  <a:pt x="299085" y="71438"/>
                </a:cubicBezTo>
                <a:lnTo>
                  <a:pt x="294322" y="69533"/>
                </a:lnTo>
                <a:cubicBezTo>
                  <a:pt x="291465" y="76200"/>
                  <a:pt x="287655" y="79058"/>
                  <a:pt x="280035" y="79058"/>
                </a:cubicBezTo>
                <a:cubicBezTo>
                  <a:pt x="268605" y="79058"/>
                  <a:pt x="264795" y="70485"/>
                  <a:pt x="264795" y="56198"/>
                </a:cubicBezTo>
                <a:lnTo>
                  <a:pt x="300038" y="56198"/>
                </a:lnTo>
                <a:close/>
                <a:moveTo>
                  <a:pt x="352425" y="38100"/>
                </a:moveTo>
                <a:cubicBezTo>
                  <a:pt x="352425" y="31433"/>
                  <a:pt x="346710" y="27623"/>
                  <a:pt x="340995" y="27623"/>
                </a:cubicBezTo>
                <a:cubicBezTo>
                  <a:pt x="332422" y="27623"/>
                  <a:pt x="327660" y="32385"/>
                  <a:pt x="324803" y="38100"/>
                </a:cubicBezTo>
                <a:lnTo>
                  <a:pt x="323850" y="28575"/>
                </a:lnTo>
                <a:lnTo>
                  <a:pt x="307657" y="28575"/>
                </a:lnTo>
                <a:lnTo>
                  <a:pt x="307657" y="33338"/>
                </a:lnTo>
                <a:lnTo>
                  <a:pt x="315278" y="34290"/>
                </a:lnTo>
                <a:lnTo>
                  <a:pt x="315278" y="80963"/>
                </a:lnTo>
                <a:lnTo>
                  <a:pt x="307657" y="81915"/>
                </a:lnTo>
                <a:lnTo>
                  <a:pt x="307657" y="86677"/>
                </a:lnTo>
                <a:lnTo>
                  <a:pt x="338138" y="86677"/>
                </a:lnTo>
                <a:lnTo>
                  <a:pt x="338138" y="81915"/>
                </a:lnTo>
                <a:lnTo>
                  <a:pt x="325755" y="80963"/>
                </a:lnTo>
                <a:lnTo>
                  <a:pt x="325755" y="49530"/>
                </a:lnTo>
                <a:cubicBezTo>
                  <a:pt x="325755" y="42863"/>
                  <a:pt x="331470" y="35242"/>
                  <a:pt x="337185" y="35242"/>
                </a:cubicBezTo>
                <a:cubicBezTo>
                  <a:pt x="339090" y="35242"/>
                  <a:pt x="340995" y="36195"/>
                  <a:pt x="340995" y="38100"/>
                </a:cubicBezTo>
                <a:cubicBezTo>
                  <a:pt x="340995" y="38100"/>
                  <a:pt x="340995" y="39052"/>
                  <a:pt x="340995" y="39052"/>
                </a:cubicBezTo>
                <a:lnTo>
                  <a:pt x="337185" y="40958"/>
                </a:lnTo>
                <a:cubicBezTo>
                  <a:pt x="337185" y="45720"/>
                  <a:pt x="340043" y="48577"/>
                  <a:pt x="344805" y="48577"/>
                </a:cubicBezTo>
                <a:cubicBezTo>
                  <a:pt x="348615" y="46673"/>
                  <a:pt x="352425" y="43815"/>
                  <a:pt x="352425" y="38100"/>
                </a:cubicBezTo>
                <a:moveTo>
                  <a:pt x="378143" y="12383"/>
                </a:moveTo>
                <a:cubicBezTo>
                  <a:pt x="378143" y="7620"/>
                  <a:pt x="375285" y="5715"/>
                  <a:pt x="370522" y="5715"/>
                </a:cubicBezTo>
                <a:cubicBezTo>
                  <a:pt x="365760" y="5715"/>
                  <a:pt x="363855" y="8573"/>
                  <a:pt x="363855" y="12383"/>
                </a:cubicBezTo>
                <a:cubicBezTo>
                  <a:pt x="363855" y="16192"/>
                  <a:pt x="365760" y="19050"/>
                  <a:pt x="370522" y="19050"/>
                </a:cubicBezTo>
                <a:cubicBezTo>
                  <a:pt x="375285" y="19050"/>
                  <a:pt x="378143" y="16192"/>
                  <a:pt x="378143" y="12383"/>
                </a:cubicBezTo>
                <a:moveTo>
                  <a:pt x="358140" y="85725"/>
                </a:moveTo>
                <a:lnTo>
                  <a:pt x="385763" y="85725"/>
                </a:lnTo>
                <a:lnTo>
                  <a:pt x="385763" y="80963"/>
                </a:lnTo>
                <a:lnTo>
                  <a:pt x="377190" y="80010"/>
                </a:lnTo>
                <a:lnTo>
                  <a:pt x="377190" y="28575"/>
                </a:lnTo>
                <a:lnTo>
                  <a:pt x="358140" y="28575"/>
                </a:lnTo>
                <a:lnTo>
                  <a:pt x="358140" y="33338"/>
                </a:lnTo>
                <a:lnTo>
                  <a:pt x="366713" y="34290"/>
                </a:lnTo>
                <a:lnTo>
                  <a:pt x="366713" y="80963"/>
                </a:lnTo>
                <a:lnTo>
                  <a:pt x="358140" y="81915"/>
                </a:lnTo>
                <a:lnTo>
                  <a:pt x="358140" y="85725"/>
                </a:lnTo>
                <a:close/>
                <a:moveTo>
                  <a:pt x="429578" y="85725"/>
                </a:moveTo>
                <a:lnTo>
                  <a:pt x="455295" y="85725"/>
                </a:lnTo>
                <a:lnTo>
                  <a:pt x="455295" y="80963"/>
                </a:lnTo>
                <a:lnTo>
                  <a:pt x="447675" y="80010"/>
                </a:lnTo>
                <a:lnTo>
                  <a:pt x="447675" y="46673"/>
                </a:lnTo>
                <a:cubicBezTo>
                  <a:pt x="447675" y="33338"/>
                  <a:pt x="442913" y="27623"/>
                  <a:pt x="430530" y="27623"/>
                </a:cubicBezTo>
                <a:cubicBezTo>
                  <a:pt x="421005" y="27623"/>
                  <a:pt x="414338" y="33338"/>
                  <a:pt x="410528" y="38100"/>
                </a:cubicBezTo>
                <a:lnTo>
                  <a:pt x="409575" y="28575"/>
                </a:lnTo>
                <a:lnTo>
                  <a:pt x="393382" y="28575"/>
                </a:lnTo>
                <a:lnTo>
                  <a:pt x="393382" y="33338"/>
                </a:lnTo>
                <a:lnTo>
                  <a:pt x="401003" y="34290"/>
                </a:lnTo>
                <a:lnTo>
                  <a:pt x="401003" y="80963"/>
                </a:lnTo>
                <a:lnTo>
                  <a:pt x="393382" y="81915"/>
                </a:lnTo>
                <a:lnTo>
                  <a:pt x="393382" y="86677"/>
                </a:lnTo>
                <a:lnTo>
                  <a:pt x="419100" y="86677"/>
                </a:lnTo>
                <a:lnTo>
                  <a:pt x="419100" y="81915"/>
                </a:lnTo>
                <a:lnTo>
                  <a:pt x="411480" y="80963"/>
                </a:lnTo>
                <a:lnTo>
                  <a:pt x="411480" y="50483"/>
                </a:lnTo>
                <a:cubicBezTo>
                  <a:pt x="411480" y="40958"/>
                  <a:pt x="418147" y="36195"/>
                  <a:pt x="425768" y="36195"/>
                </a:cubicBezTo>
                <a:cubicBezTo>
                  <a:pt x="434340" y="36195"/>
                  <a:pt x="436245" y="40958"/>
                  <a:pt x="436245" y="48577"/>
                </a:cubicBezTo>
                <a:lnTo>
                  <a:pt x="436245" y="81915"/>
                </a:lnTo>
                <a:lnTo>
                  <a:pt x="428625" y="82867"/>
                </a:lnTo>
                <a:lnTo>
                  <a:pt x="428625" y="85725"/>
                </a:lnTo>
                <a:close/>
                <a:moveTo>
                  <a:pt x="484822" y="87630"/>
                </a:moveTo>
                <a:cubicBezTo>
                  <a:pt x="495300" y="87630"/>
                  <a:pt x="501015" y="90488"/>
                  <a:pt x="501015" y="96202"/>
                </a:cubicBezTo>
                <a:cubicBezTo>
                  <a:pt x="501015" y="103823"/>
                  <a:pt x="495300" y="107633"/>
                  <a:pt x="484822" y="107633"/>
                </a:cubicBezTo>
                <a:cubicBezTo>
                  <a:pt x="470535" y="107633"/>
                  <a:pt x="466725" y="102870"/>
                  <a:pt x="466725" y="97155"/>
                </a:cubicBezTo>
                <a:cubicBezTo>
                  <a:pt x="466725" y="94298"/>
                  <a:pt x="467678" y="89535"/>
                  <a:pt x="469582" y="87630"/>
                </a:cubicBezTo>
                <a:lnTo>
                  <a:pt x="484822" y="87630"/>
                </a:lnTo>
                <a:close/>
                <a:moveTo>
                  <a:pt x="471488" y="46673"/>
                </a:moveTo>
                <a:cubicBezTo>
                  <a:pt x="471488" y="35242"/>
                  <a:pt x="476250" y="31433"/>
                  <a:pt x="481965" y="31433"/>
                </a:cubicBezTo>
                <a:cubicBezTo>
                  <a:pt x="488632" y="31433"/>
                  <a:pt x="492443" y="35242"/>
                  <a:pt x="492443" y="46673"/>
                </a:cubicBezTo>
                <a:cubicBezTo>
                  <a:pt x="492443" y="59055"/>
                  <a:pt x="487680" y="62865"/>
                  <a:pt x="481965" y="62865"/>
                </a:cubicBezTo>
                <a:cubicBezTo>
                  <a:pt x="476250" y="62865"/>
                  <a:pt x="471488" y="59055"/>
                  <a:pt x="471488" y="46673"/>
                </a:cubicBezTo>
                <a:moveTo>
                  <a:pt x="471488" y="74295"/>
                </a:moveTo>
                <a:cubicBezTo>
                  <a:pt x="471488" y="72390"/>
                  <a:pt x="473393" y="70485"/>
                  <a:pt x="477203" y="67627"/>
                </a:cubicBezTo>
                <a:cubicBezTo>
                  <a:pt x="479107" y="67627"/>
                  <a:pt x="481013" y="68580"/>
                  <a:pt x="483870" y="68580"/>
                </a:cubicBezTo>
                <a:cubicBezTo>
                  <a:pt x="496253" y="68580"/>
                  <a:pt x="504825" y="60960"/>
                  <a:pt x="504825" y="47625"/>
                </a:cubicBezTo>
                <a:cubicBezTo>
                  <a:pt x="504825" y="40958"/>
                  <a:pt x="501968" y="36195"/>
                  <a:pt x="499110" y="33338"/>
                </a:cubicBezTo>
                <a:lnTo>
                  <a:pt x="509588" y="31433"/>
                </a:lnTo>
                <a:lnTo>
                  <a:pt x="509588" y="24765"/>
                </a:lnTo>
                <a:cubicBezTo>
                  <a:pt x="508635" y="23813"/>
                  <a:pt x="507682" y="23813"/>
                  <a:pt x="505778" y="23813"/>
                </a:cubicBezTo>
                <a:cubicBezTo>
                  <a:pt x="501968" y="23813"/>
                  <a:pt x="498157" y="26670"/>
                  <a:pt x="495300" y="29527"/>
                </a:cubicBezTo>
                <a:cubicBezTo>
                  <a:pt x="492443" y="27623"/>
                  <a:pt x="488632" y="26670"/>
                  <a:pt x="482918" y="26670"/>
                </a:cubicBezTo>
                <a:cubicBezTo>
                  <a:pt x="467678" y="26670"/>
                  <a:pt x="460057" y="37148"/>
                  <a:pt x="460057" y="48577"/>
                </a:cubicBezTo>
                <a:cubicBezTo>
                  <a:pt x="460057" y="57150"/>
                  <a:pt x="463868" y="63817"/>
                  <a:pt x="470535" y="66675"/>
                </a:cubicBezTo>
                <a:cubicBezTo>
                  <a:pt x="464820" y="71438"/>
                  <a:pt x="460057" y="75248"/>
                  <a:pt x="460057" y="80010"/>
                </a:cubicBezTo>
                <a:cubicBezTo>
                  <a:pt x="460057" y="82867"/>
                  <a:pt x="461010" y="84773"/>
                  <a:pt x="463868" y="86677"/>
                </a:cubicBezTo>
                <a:cubicBezTo>
                  <a:pt x="460057" y="88583"/>
                  <a:pt x="456247" y="94298"/>
                  <a:pt x="456247" y="100965"/>
                </a:cubicBezTo>
                <a:cubicBezTo>
                  <a:pt x="456247" y="108585"/>
                  <a:pt x="462915" y="115252"/>
                  <a:pt x="481013" y="115252"/>
                </a:cubicBezTo>
                <a:cubicBezTo>
                  <a:pt x="502920" y="115252"/>
                  <a:pt x="508635" y="106680"/>
                  <a:pt x="508635" y="95250"/>
                </a:cubicBezTo>
                <a:cubicBezTo>
                  <a:pt x="508635" y="81915"/>
                  <a:pt x="499110" y="78105"/>
                  <a:pt x="485775" y="78105"/>
                </a:cubicBezTo>
                <a:lnTo>
                  <a:pt x="475297" y="78105"/>
                </a:lnTo>
                <a:cubicBezTo>
                  <a:pt x="472440" y="77152"/>
                  <a:pt x="471488" y="77152"/>
                  <a:pt x="471488" y="74295"/>
                </a:cubicBezTo>
                <a:moveTo>
                  <a:pt x="572453" y="69533"/>
                </a:moveTo>
                <a:cubicBezTo>
                  <a:pt x="572453" y="76200"/>
                  <a:pt x="566738" y="80010"/>
                  <a:pt x="561022" y="80010"/>
                </a:cubicBezTo>
                <a:cubicBezTo>
                  <a:pt x="555307" y="80010"/>
                  <a:pt x="553403" y="76200"/>
                  <a:pt x="553403" y="70485"/>
                </a:cubicBezTo>
                <a:cubicBezTo>
                  <a:pt x="553403" y="63817"/>
                  <a:pt x="556260" y="59055"/>
                  <a:pt x="566738" y="59055"/>
                </a:cubicBezTo>
                <a:lnTo>
                  <a:pt x="572453" y="59055"/>
                </a:lnTo>
                <a:lnTo>
                  <a:pt x="572453" y="69533"/>
                </a:lnTo>
                <a:close/>
                <a:moveTo>
                  <a:pt x="583882" y="86677"/>
                </a:moveTo>
                <a:cubicBezTo>
                  <a:pt x="587693" y="86677"/>
                  <a:pt x="590550" y="85725"/>
                  <a:pt x="592455" y="84773"/>
                </a:cubicBezTo>
                <a:lnTo>
                  <a:pt x="591503" y="80963"/>
                </a:lnTo>
                <a:cubicBezTo>
                  <a:pt x="590550" y="80963"/>
                  <a:pt x="588645" y="81915"/>
                  <a:pt x="587693" y="81915"/>
                </a:cubicBezTo>
                <a:cubicBezTo>
                  <a:pt x="584835" y="81915"/>
                  <a:pt x="583882" y="80010"/>
                  <a:pt x="583882" y="75248"/>
                </a:cubicBezTo>
                <a:lnTo>
                  <a:pt x="583882" y="49530"/>
                </a:lnTo>
                <a:cubicBezTo>
                  <a:pt x="583882" y="33338"/>
                  <a:pt x="577215" y="27623"/>
                  <a:pt x="563880" y="27623"/>
                </a:cubicBezTo>
                <a:cubicBezTo>
                  <a:pt x="552450" y="27623"/>
                  <a:pt x="544830" y="33338"/>
                  <a:pt x="544830" y="41910"/>
                </a:cubicBezTo>
                <a:cubicBezTo>
                  <a:pt x="544830" y="46673"/>
                  <a:pt x="547688" y="48577"/>
                  <a:pt x="551497" y="48577"/>
                </a:cubicBezTo>
                <a:cubicBezTo>
                  <a:pt x="555307" y="48577"/>
                  <a:pt x="558165" y="46673"/>
                  <a:pt x="558165" y="42863"/>
                </a:cubicBezTo>
                <a:cubicBezTo>
                  <a:pt x="558165" y="41910"/>
                  <a:pt x="558165" y="40005"/>
                  <a:pt x="557213" y="39052"/>
                </a:cubicBezTo>
                <a:lnTo>
                  <a:pt x="552450" y="39052"/>
                </a:lnTo>
                <a:cubicBezTo>
                  <a:pt x="552450" y="38100"/>
                  <a:pt x="552450" y="38100"/>
                  <a:pt x="552450" y="37148"/>
                </a:cubicBezTo>
                <a:cubicBezTo>
                  <a:pt x="552450" y="32385"/>
                  <a:pt x="558165" y="32385"/>
                  <a:pt x="561975" y="32385"/>
                </a:cubicBezTo>
                <a:cubicBezTo>
                  <a:pt x="570547" y="32385"/>
                  <a:pt x="573405" y="38100"/>
                  <a:pt x="573405" y="47625"/>
                </a:cubicBezTo>
                <a:lnTo>
                  <a:pt x="573405" y="55245"/>
                </a:lnTo>
                <a:lnTo>
                  <a:pt x="565785" y="55245"/>
                </a:lnTo>
                <a:cubicBezTo>
                  <a:pt x="552450" y="55245"/>
                  <a:pt x="541972" y="59055"/>
                  <a:pt x="541972" y="71438"/>
                </a:cubicBezTo>
                <a:cubicBezTo>
                  <a:pt x="541972" y="81915"/>
                  <a:pt x="548640" y="85725"/>
                  <a:pt x="557213" y="85725"/>
                </a:cubicBezTo>
                <a:cubicBezTo>
                  <a:pt x="563880" y="85725"/>
                  <a:pt x="570547" y="82867"/>
                  <a:pt x="573405" y="77152"/>
                </a:cubicBezTo>
                <a:cubicBezTo>
                  <a:pt x="574357" y="84773"/>
                  <a:pt x="577215" y="86677"/>
                  <a:pt x="583882" y="86677"/>
                </a:cubicBezTo>
                <a:moveTo>
                  <a:pt x="665797" y="57150"/>
                </a:moveTo>
                <a:cubicBezTo>
                  <a:pt x="665797" y="72390"/>
                  <a:pt x="662940" y="80963"/>
                  <a:pt x="652463" y="80963"/>
                </a:cubicBezTo>
                <a:cubicBezTo>
                  <a:pt x="644843" y="80963"/>
                  <a:pt x="638175" y="75248"/>
                  <a:pt x="638175" y="66675"/>
                </a:cubicBezTo>
                <a:lnTo>
                  <a:pt x="638175" y="49530"/>
                </a:lnTo>
                <a:cubicBezTo>
                  <a:pt x="638175" y="40005"/>
                  <a:pt x="644843" y="34290"/>
                  <a:pt x="652463" y="34290"/>
                </a:cubicBezTo>
                <a:cubicBezTo>
                  <a:pt x="662940" y="34290"/>
                  <a:pt x="665797" y="42863"/>
                  <a:pt x="665797" y="57150"/>
                </a:cubicBezTo>
                <a:moveTo>
                  <a:pt x="677228" y="56198"/>
                </a:moveTo>
                <a:cubicBezTo>
                  <a:pt x="677228" y="37148"/>
                  <a:pt x="669607" y="26670"/>
                  <a:pt x="656272" y="26670"/>
                </a:cubicBezTo>
                <a:cubicBezTo>
                  <a:pt x="646747" y="26670"/>
                  <a:pt x="641032" y="31433"/>
                  <a:pt x="638175" y="36195"/>
                </a:cubicBezTo>
                <a:lnTo>
                  <a:pt x="638175" y="0"/>
                </a:lnTo>
                <a:lnTo>
                  <a:pt x="620078" y="0"/>
                </a:lnTo>
                <a:lnTo>
                  <a:pt x="620078" y="4763"/>
                </a:lnTo>
                <a:lnTo>
                  <a:pt x="627697" y="5715"/>
                </a:lnTo>
                <a:lnTo>
                  <a:pt x="627697" y="86677"/>
                </a:lnTo>
                <a:lnTo>
                  <a:pt x="631507" y="86677"/>
                </a:lnTo>
                <a:lnTo>
                  <a:pt x="636270" y="80010"/>
                </a:lnTo>
                <a:cubicBezTo>
                  <a:pt x="640080" y="83820"/>
                  <a:pt x="645795" y="86677"/>
                  <a:pt x="653415" y="86677"/>
                </a:cubicBezTo>
                <a:cubicBezTo>
                  <a:pt x="669607" y="86677"/>
                  <a:pt x="677228" y="73342"/>
                  <a:pt x="677228" y="56198"/>
                </a:cubicBezTo>
                <a:moveTo>
                  <a:pt x="722947" y="50483"/>
                </a:moveTo>
                <a:lnTo>
                  <a:pt x="698182" y="50483"/>
                </a:lnTo>
                <a:cubicBezTo>
                  <a:pt x="699135" y="40958"/>
                  <a:pt x="702945" y="32385"/>
                  <a:pt x="711518" y="32385"/>
                </a:cubicBezTo>
                <a:cubicBezTo>
                  <a:pt x="719138" y="32385"/>
                  <a:pt x="721995" y="38100"/>
                  <a:pt x="721995" y="48577"/>
                </a:cubicBezTo>
                <a:lnTo>
                  <a:pt x="721995" y="50483"/>
                </a:lnTo>
                <a:close/>
                <a:moveTo>
                  <a:pt x="733425" y="57150"/>
                </a:moveTo>
                <a:cubicBezTo>
                  <a:pt x="733425" y="55245"/>
                  <a:pt x="733425" y="54292"/>
                  <a:pt x="733425" y="52388"/>
                </a:cubicBezTo>
                <a:cubicBezTo>
                  <a:pt x="733425" y="35242"/>
                  <a:pt x="724853" y="27623"/>
                  <a:pt x="711518" y="27623"/>
                </a:cubicBezTo>
                <a:cubicBezTo>
                  <a:pt x="696278" y="27623"/>
                  <a:pt x="685800" y="39052"/>
                  <a:pt x="685800" y="58102"/>
                </a:cubicBezTo>
                <a:cubicBezTo>
                  <a:pt x="685800" y="75248"/>
                  <a:pt x="693420" y="86677"/>
                  <a:pt x="710565" y="86677"/>
                </a:cubicBezTo>
                <a:cubicBezTo>
                  <a:pt x="721995" y="86677"/>
                  <a:pt x="729615" y="80963"/>
                  <a:pt x="732472" y="71438"/>
                </a:cubicBezTo>
                <a:lnTo>
                  <a:pt x="727710" y="69533"/>
                </a:lnTo>
                <a:cubicBezTo>
                  <a:pt x="724853" y="76200"/>
                  <a:pt x="721043" y="79058"/>
                  <a:pt x="713422" y="79058"/>
                </a:cubicBezTo>
                <a:cubicBezTo>
                  <a:pt x="701993" y="79058"/>
                  <a:pt x="698182" y="70485"/>
                  <a:pt x="698182" y="56198"/>
                </a:cubicBezTo>
                <a:lnTo>
                  <a:pt x="733425" y="56198"/>
                </a:lnTo>
                <a:close/>
                <a:moveTo>
                  <a:pt x="815340" y="72390"/>
                </a:moveTo>
                <a:lnTo>
                  <a:pt x="810578" y="71438"/>
                </a:lnTo>
                <a:cubicBezTo>
                  <a:pt x="808672" y="78105"/>
                  <a:pt x="805815" y="80963"/>
                  <a:pt x="802005" y="80963"/>
                </a:cubicBezTo>
                <a:cubicBezTo>
                  <a:pt x="797243" y="80963"/>
                  <a:pt x="796290" y="78105"/>
                  <a:pt x="796290" y="72390"/>
                </a:cubicBezTo>
                <a:lnTo>
                  <a:pt x="796290" y="35242"/>
                </a:lnTo>
                <a:lnTo>
                  <a:pt x="808672" y="35242"/>
                </a:lnTo>
                <a:lnTo>
                  <a:pt x="808672" y="28575"/>
                </a:lnTo>
                <a:lnTo>
                  <a:pt x="796290" y="28575"/>
                </a:lnTo>
                <a:lnTo>
                  <a:pt x="796290" y="11430"/>
                </a:lnTo>
                <a:lnTo>
                  <a:pt x="793432" y="11430"/>
                </a:lnTo>
                <a:lnTo>
                  <a:pt x="785813" y="13335"/>
                </a:lnTo>
                <a:lnTo>
                  <a:pt x="785813" y="28575"/>
                </a:lnTo>
                <a:lnTo>
                  <a:pt x="759143" y="28575"/>
                </a:lnTo>
                <a:lnTo>
                  <a:pt x="759143" y="11430"/>
                </a:lnTo>
                <a:lnTo>
                  <a:pt x="756285" y="11430"/>
                </a:lnTo>
                <a:lnTo>
                  <a:pt x="748665" y="13335"/>
                </a:lnTo>
                <a:lnTo>
                  <a:pt x="748665" y="28575"/>
                </a:lnTo>
                <a:lnTo>
                  <a:pt x="740093" y="28575"/>
                </a:lnTo>
                <a:lnTo>
                  <a:pt x="740093" y="34290"/>
                </a:lnTo>
                <a:lnTo>
                  <a:pt x="748665" y="34290"/>
                </a:lnTo>
                <a:lnTo>
                  <a:pt x="748665" y="73342"/>
                </a:lnTo>
                <a:cubicBezTo>
                  <a:pt x="748665" y="82867"/>
                  <a:pt x="753428" y="86677"/>
                  <a:pt x="762000" y="86677"/>
                </a:cubicBezTo>
                <a:cubicBezTo>
                  <a:pt x="771525" y="86677"/>
                  <a:pt x="776288" y="81915"/>
                  <a:pt x="778193" y="72390"/>
                </a:cubicBezTo>
                <a:lnTo>
                  <a:pt x="773430" y="71438"/>
                </a:lnTo>
                <a:cubicBezTo>
                  <a:pt x="771525" y="78105"/>
                  <a:pt x="768668" y="80963"/>
                  <a:pt x="764857" y="80963"/>
                </a:cubicBezTo>
                <a:cubicBezTo>
                  <a:pt x="760095" y="80963"/>
                  <a:pt x="759143" y="78105"/>
                  <a:pt x="759143" y="72390"/>
                </a:cubicBezTo>
                <a:lnTo>
                  <a:pt x="759143" y="35242"/>
                </a:lnTo>
                <a:lnTo>
                  <a:pt x="785813" y="35242"/>
                </a:lnTo>
                <a:lnTo>
                  <a:pt x="785813" y="74295"/>
                </a:lnTo>
                <a:cubicBezTo>
                  <a:pt x="785813" y="83820"/>
                  <a:pt x="790575" y="87630"/>
                  <a:pt x="799147" y="87630"/>
                </a:cubicBezTo>
                <a:cubicBezTo>
                  <a:pt x="808672" y="86677"/>
                  <a:pt x="813435" y="81915"/>
                  <a:pt x="815340" y="72390"/>
                </a:cubicBezTo>
                <a:moveTo>
                  <a:pt x="858203" y="50483"/>
                </a:moveTo>
                <a:lnTo>
                  <a:pt x="833438" y="50483"/>
                </a:lnTo>
                <a:cubicBezTo>
                  <a:pt x="834390" y="40958"/>
                  <a:pt x="838200" y="32385"/>
                  <a:pt x="846772" y="32385"/>
                </a:cubicBezTo>
                <a:cubicBezTo>
                  <a:pt x="854393" y="32385"/>
                  <a:pt x="857250" y="38100"/>
                  <a:pt x="857250" y="48577"/>
                </a:cubicBezTo>
                <a:lnTo>
                  <a:pt x="857250" y="50483"/>
                </a:lnTo>
                <a:close/>
                <a:moveTo>
                  <a:pt x="868680" y="57150"/>
                </a:moveTo>
                <a:cubicBezTo>
                  <a:pt x="868680" y="55245"/>
                  <a:pt x="868680" y="54292"/>
                  <a:pt x="868680" y="52388"/>
                </a:cubicBezTo>
                <a:cubicBezTo>
                  <a:pt x="868680" y="35242"/>
                  <a:pt x="860107" y="27623"/>
                  <a:pt x="846772" y="27623"/>
                </a:cubicBezTo>
                <a:cubicBezTo>
                  <a:pt x="831532" y="27623"/>
                  <a:pt x="821055" y="39052"/>
                  <a:pt x="821055" y="58102"/>
                </a:cubicBezTo>
                <a:cubicBezTo>
                  <a:pt x="821055" y="75248"/>
                  <a:pt x="828675" y="86677"/>
                  <a:pt x="845820" y="86677"/>
                </a:cubicBezTo>
                <a:cubicBezTo>
                  <a:pt x="857250" y="86677"/>
                  <a:pt x="864870" y="80963"/>
                  <a:pt x="867728" y="71438"/>
                </a:cubicBezTo>
                <a:lnTo>
                  <a:pt x="862965" y="69533"/>
                </a:lnTo>
                <a:cubicBezTo>
                  <a:pt x="860107" y="76200"/>
                  <a:pt x="856297" y="79058"/>
                  <a:pt x="848678" y="79058"/>
                </a:cubicBezTo>
                <a:cubicBezTo>
                  <a:pt x="837247" y="79058"/>
                  <a:pt x="833438" y="70485"/>
                  <a:pt x="833438" y="56198"/>
                </a:cubicBezTo>
                <a:lnTo>
                  <a:pt x="868680" y="56198"/>
                </a:lnTo>
                <a:close/>
                <a:moveTo>
                  <a:pt x="920115" y="38100"/>
                </a:moveTo>
                <a:cubicBezTo>
                  <a:pt x="920115" y="31433"/>
                  <a:pt x="914400" y="27623"/>
                  <a:pt x="908685" y="27623"/>
                </a:cubicBezTo>
                <a:cubicBezTo>
                  <a:pt x="900113" y="27623"/>
                  <a:pt x="895350" y="32385"/>
                  <a:pt x="892493" y="38100"/>
                </a:cubicBezTo>
                <a:lnTo>
                  <a:pt x="891540" y="28575"/>
                </a:lnTo>
                <a:lnTo>
                  <a:pt x="875347" y="28575"/>
                </a:lnTo>
                <a:lnTo>
                  <a:pt x="875347" y="33338"/>
                </a:lnTo>
                <a:lnTo>
                  <a:pt x="882968" y="34290"/>
                </a:lnTo>
                <a:lnTo>
                  <a:pt x="882968" y="80963"/>
                </a:lnTo>
                <a:lnTo>
                  <a:pt x="875347" y="81915"/>
                </a:lnTo>
                <a:lnTo>
                  <a:pt x="875347" y="86677"/>
                </a:lnTo>
                <a:lnTo>
                  <a:pt x="905828" y="86677"/>
                </a:lnTo>
                <a:lnTo>
                  <a:pt x="905828" y="81915"/>
                </a:lnTo>
                <a:lnTo>
                  <a:pt x="893445" y="80963"/>
                </a:lnTo>
                <a:lnTo>
                  <a:pt x="893445" y="49530"/>
                </a:lnTo>
                <a:cubicBezTo>
                  <a:pt x="893445" y="42863"/>
                  <a:pt x="899160" y="35242"/>
                  <a:pt x="904875" y="35242"/>
                </a:cubicBezTo>
                <a:cubicBezTo>
                  <a:pt x="906780" y="35242"/>
                  <a:pt x="908685" y="36195"/>
                  <a:pt x="908685" y="38100"/>
                </a:cubicBezTo>
                <a:cubicBezTo>
                  <a:pt x="908685" y="38100"/>
                  <a:pt x="908685" y="39052"/>
                  <a:pt x="908685" y="39052"/>
                </a:cubicBezTo>
                <a:lnTo>
                  <a:pt x="904875" y="40958"/>
                </a:lnTo>
                <a:cubicBezTo>
                  <a:pt x="904875" y="45720"/>
                  <a:pt x="907732" y="48577"/>
                  <a:pt x="912495" y="48577"/>
                </a:cubicBezTo>
                <a:cubicBezTo>
                  <a:pt x="917257" y="46673"/>
                  <a:pt x="920115" y="43815"/>
                  <a:pt x="920115" y="38100"/>
                </a:cubicBezTo>
                <a:moveTo>
                  <a:pt x="1024890" y="33338"/>
                </a:moveTo>
                <a:lnTo>
                  <a:pt x="1030605" y="33338"/>
                </a:lnTo>
                <a:lnTo>
                  <a:pt x="1030605" y="28575"/>
                </a:lnTo>
                <a:lnTo>
                  <a:pt x="1010603" y="28575"/>
                </a:lnTo>
                <a:lnTo>
                  <a:pt x="1010603" y="33338"/>
                </a:lnTo>
                <a:lnTo>
                  <a:pt x="1018222" y="33338"/>
                </a:lnTo>
                <a:lnTo>
                  <a:pt x="1007745" y="74295"/>
                </a:lnTo>
                <a:lnTo>
                  <a:pt x="993457" y="33338"/>
                </a:lnTo>
                <a:lnTo>
                  <a:pt x="999172" y="33338"/>
                </a:lnTo>
                <a:lnTo>
                  <a:pt x="999172" y="28575"/>
                </a:lnTo>
                <a:lnTo>
                  <a:pt x="978218" y="28575"/>
                </a:lnTo>
                <a:lnTo>
                  <a:pt x="978218" y="33338"/>
                </a:lnTo>
                <a:lnTo>
                  <a:pt x="982980" y="33338"/>
                </a:lnTo>
                <a:lnTo>
                  <a:pt x="985838" y="42863"/>
                </a:lnTo>
                <a:lnTo>
                  <a:pt x="974407" y="74295"/>
                </a:lnTo>
                <a:lnTo>
                  <a:pt x="962025" y="33338"/>
                </a:lnTo>
                <a:lnTo>
                  <a:pt x="969645" y="33338"/>
                </a:lnTo>
                <a:lnTo>
                  <a:pt x="969645" y="28575"/>
                </a:lnTo>
                <a:lnTo>
                  <a:pt x="944880" y="28575"/>
                </a:lnTo>
                <a:lnTo>
                  <a:pt x="944880" y="33338"/>
                </a:lnTo>
                <a:lnTo>
                  <a:pt x="949643" y="33338"/>
                </a:lnTo>
                <a:lnTo>
                  <a:pt x="966788" y="85725"/>
                </a:lnTo>
                <a:lnTo>
                  <a:pt x="975360" y="85725"/>
                </a:lnTo>
                <a:lnTo>
                  <a:pt x="987743" y="52388"/>
                </a:lnTo>
                <a:lnTo>
                  <a:pt x="988695" y="52388"/>
                </a:lnTo>
                <a:lnTo>
                  <a:pt x="1001078" y="85725"/>
                </a:lnTo>
                <a:lnTo>
                  <a:pt x="1009650" y="85725"/>
                </a:lnTo>
                <a:lnTo>
                  <a:pt x="1024890" y="33338"/>
                </a:lnTo>
                <a:close/>
                <a:moveTo>
                  <a:pt x="1072515" y="57150"/>
                </a:moveTo>
                <a:cubicBezTo>
                  <a:pt x="1072515" y="69533"/>
                  <a:pt x="1069657" y="80963"/>
                  <a:pt x="1059180" y="80963"/>
                </a:cubicBezTo>
                <a:cubicBezTo>
                  <a:pt x="1047750" y="80963"/>
                  <a:pt x="1044893" y="68580"/>
                  <a:pt x="1044893" y="56198"/>
                </a:cubicBezTo>
                <a:cubicBezTo>
                  <a:pt x="1044893" y="43815"/>
                  <a:pt x="1047750" y="32385"/>
                  <a:pt x="1058228" y="32385"/>
                </a:cubicBezTo>
                <a:cubicBezTo>
                  <a:pt x="1070610" y="32385"/>
                  <a:pt x="1072515" y="44767"/>
                  <a:pt x="1072515" y="57150"/>
                </a:cubicBezTo>
                <a:moveTo>
                  <a:pt x="1084898" y="57150"/>
                </a:moveTo>
                <a:cubicBezTo>
                  <a:pt x="1084898" y="40005"/>
                  <a:pt x="1077278" y="27623"/>
                  <a:pt x="1059180" y="27623"/>
                </a:cubicBezTo>
                <a:cubicBezTo>
                  <a:pt x="1042988" y="27623"/>
                  <a:pt x="1033463" y="40005"/>
                  <a:pt x="1033463" y="58102"/>
                </a:cubicBezTo>
                <a:cubicBezTo>
                  <a:pt x="1033463" y="75248"/>
                  <a:pt x="1042035" y="87630"/>
                  <a:pt x="1059180" y="87630"/>
                </a:cubicBezTo>
                <a:cubicBezTo>
                  <a:pt x="1075373" y="86677"/>
                  <a:pt x="1084898" y="75248"/>
                  <a:pt x="1084898" y="57150"/>
                </a:cubicBezTo>
                <a:moveTo>
                  <a:pt x="1136332" y="38100"/>
                </a:moveTo>
                <a:cubicBezTo>
                  <a:pt x="1136332" y="31433"/>
                  <a:pt x="1130618" y="27623"/>
                  <a:pt x="1124903" y="27623"/>
                </a:cubicBezTo>
                <a:cubicBezTo>
                  <a:pt x="1116330" y="27623"/>
                  <a:pt x="1111568" y="32385"/>
                  <a:pt x="1108710" y="38100"/>
                </a:cubicBezTo>
                <a:lnTo>
                  <a:pt x="1107757" y="28575"/>
                </a:lnTo>
                <a:lnTo>
                  <a:pt x="1091565" y="28575"/>
                </a:lnTo>
                <a:lnTo>
                  <a:pt x="1091565" y="33338"/>
                </a:lnTo>
                <a:lnTo>
                  <a:pt x="1099185" y="34290"/>
                </a:lnTo>
                <a:lnTo>
                  <a:pt x="1099185" y="80963"/>
                </a:lnTo>
                <a:lnTo>
                  <a:pt x="1091565" y="81915"/>
                </a:lnTo>
                <a:lnTo>
                  <a:pt x="1091565" y="86677"/>
                </a:lnTo>
                <a:lnTo>
                  <a:pt x="1122045" y="86677"/>
                </a:lnTo>
                <a:lnTo>
                  <a:pt x="1122045" y="81915"/>
                </a:lnTo>
                <a:lnTo>
                  <a:pt x="1109663" y="80963"/>
                </a:lnTo>
                <a:lnTo>
                  <a:pt x="1109663" y="49530"/>
                </a:lnTo>
                <a:cubicBezTo>
                  <a:pt x="1109663" y="42863"/>
                  <a:pt x="1115378" y="35242"/>
                  <a:pt x="1121093" y="35242"/>
                </a:cubicBezTo>
                <a:cubicBezTo>
                  <a:pt x="1122998" y="35242"/>
                  <a:pt x="1124903" y="36195"/>
                  <a:pt x="1124903" y="38100"/>
                </a:cubicBezTo>
                <a:cubicBezTo>
                  <a:pt x="1124903" y="38100"/>
                  <a:pt x="1124903" y="39052"/>
                  <a:pt x="1124903" y="39052"/>
                </a:cubicBezTo>
                <a:lnTo>
                  <a:pt x="1121093" y="40958"/>
                </a:lnTo>
                <a:cubicBezTo>
                  <a:pt x="1121093" y="45720"/>
                  <a:pt x="1123950" y="48577"/>
                  <a:pt x="1128713" y="48577"/>
                </a:cubicBezTo>
                <a:cubicBezTo>
                  <a:pt x="1132523" y="46673"/>
                  <a:pt x="1136332" y="43815"/>
                  <a:pt x="1136332" y="38100"/>
                </a:cubicBezTo>
                <a:moveTo>
                  <a:pt x="1138238" y="85725"/>
                </a:moveTo>
                <a:lnTo>
                  <a:pt x="1164907" y="85725"/>
                </a:lnTo>
                <a:lnTo>
                  <a:pt x="1164907" y="80963"/>
                </a:lnTo>
                <a:lnTo>
                  <a:pt x="1156335" y="80010"/>
                </a:lnTo>
                <a:lnTo>
                  <a:pt x="1156335" y="0"/>
                </a:lnTo>
                <a:lnTo>
                  <a:pt x="1137285" y="0"/>
                </a:lnTo>
                <a:lnTo>
                  <a:pt x="1137285" y="4763"/>
                </a:lnTo>
                <a:lnTo>
                  <a:pt x="1144905" y="5715"/>
                </a:lnTo>
                <a:lnTo>
                  <a:pt x="1144905" y="80010"/>
                </a:lnTo>
                <a:lnTo>
                  <a:pt x="1137285" y="80963"/>
                </a:lnTo>
                <a:lnTo>
                  <a:pt x="1137285" y="85725"/>
                </a:lnTo>
                <a:close/>
                <a:moveTo>
                  <a:pt x="1209675" y="64770"/>
                </a:moveTo>
                <a:cubicBezTo>
                  <a:pt x="1209675" y="73342"/>
                  <a:pt x="1203007" y="79058"/>
                  <a:pt x="1195388" y="79058"/>
                </a:cubicBezTo>
                <a:cubicBezTo>
                  <a:pt x="1183957" y="79058"/>
                  <a:pt x="1182053" y="67627"/>
                  <a:pt x="1182053" y="56198"/>
                </a:cubicBezTo>
                <a:cubicBezTo>
                  <a:pt x="1182053" y="41910"/>
                  <a:pt x="1184910" y="32385"/>
                  <a:pt x="1196340" y="32385"/>
                </a:cubicBezTo>
                <a:cubicBezTo>
                  <a:pt x="1203007" y="32385"/>
                  <a:pt x="1209675" y="37148"/>
                  <a:pt x="1209675" y="45720"/>
                </a:cubicBezTo>
                <a:lnTo>
                  <a:pt x="1209675" y="64770"/>
                </a:lnTo>
                <a:close/>
                <a:moveTo>
                  <a:pt x="1227773" y="85725"/>
                </a:moveTo>
                <a:lnTo>
                  <a:pt x="1227773" y="80963"/>
                </a:lnTo>
                <a:lnTo>
                  <a:pt x="1220153" y="80010"/>
                </a:lnTo>
                <a:lnTo>
                  <a:pt x="1220153" y="0"/>
                </a:lnTo>
                <a:lnTo>
                  <a:pt x="1200150" y="0"/>
                </a:lnTo>
                <a:lnTo>
                  <a:pt x="1200150" y="4763"/>
                </a:lnTo>
                <a:lnTo>
                  <a:pt x="1208723" y="5715"/>
                </a:lnTo>
                <a:lnTo>
                  <a:pt x="1208723" y="33338"/>
                </a:lnTo>
                <a:cubicBezTo>
                  <a:pt x="1203960" y="28575"/>
                  <a:pt x="1199198" y="26670"/>
                  <a:pt x="1193482" y="26670"/>
                </a:cubicBezTo>
                <a:cubicBezTo>
                  <a:pt x="1179195" y="26670"/>
                  <a:pt x="1169670" y="38100"/>
                  <a:pt x="1169670" y="57150"/>
                </a:cubicBezTo>
                <a:cubicBezTo>
                  <a:pt x="1169670" y="74295"/>
                  <a:pt x="1176338" y="85725"/>
                  <a:pt x="1191578" y="85725"/>
                </a:cubicBezTo>
                <a:cubicBezTo>
                  <a:pt x="1201103" y="85725"/>
                  <a:pt x="1205865" y="80963"/>
                  <a:pt x="1209675" y="76200"/>
                </a:cubicBezTo>
                <a:lnTo>
                  <a:pt x="1210628" y="84773"/>
                </a:lnTo>
                <a:lnTo>
                  <a:pt x="1227773" y="8477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us on the road&#10;&#10;Description automatically generated">
            <a:extLst>
              <a:ext uri="{FF2B5EF4-FFF2-40B4-BE49-F238E27FC236}">
                <a16:creationId xmlns:a16="http://schemas.microsoft.com/office/drawing/2014/main" id="{E0358C61-8900-7AA2-8535-6FA06A171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781" b="18781"/>
          <a:stretch/>
        </p:blipFill>
        <p:spPr>
          <a:xfrm>
            <a:off x="-4" y="-1"/>
            <a:ext cx="12192002" cy="68580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EDB6071-977B-40A2-B615-FD7F136E82AF}"/>
              </a:ext>
            </a:extLst>
          </p:cNvPr>
          <p:cNvSpPr/>
          <p:nvPr userDrawn="1"/>
        </p:nvSpPr>
        <p:spPr>
          <a:xfrm rot="10800000">
            <a:off x="-4" y="0"/>
            <a:ext cx="12192000" cy="1981200"/>
          </a:xfrm>
          <a:prstGeom prst="rect">
            <a:avLst/>
          </a:prstGeom>
          <a:gradFill>
            <a:gsLst>
              <a:gs pos="0">
                <a:schemeClr val="tx2">
                  <a:alpha val="0"/>
                </a:schemeClr>
              </a:gs>
              <a:gs pos="48000">
                <a:schemeClr val="tx2">
                  <a:alpha val="71000"/>
                </a:schemeClr>
              </a:gs>
              <a:gs pos="100000">
                <a:schemeClr val="tx2">
                  <a:alpha val="8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953ED2-E83A-432E-8ED6-43FF1857E4B0}"/>
              </a:ext>
            </a:extLst>
          </p:cNvPr>
          <p:cNvGrpSpPr/>
          <p:nvPr userDrawn="1"/>
        </p:nvGrpSpPr>
        <p:grpSpPr>
          <a:xfrm>
            <a:off x="10411483" y="324855"/>
            <a:ext cx="1297917" cy="302151"/>
            <a:chOff x="10601983" y="286755"/>
            <a:chExt cx="1297917" cy="302151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419721FE-12BC-455D-8CD2-8D979B377E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601983" y="296256"/>
              <a:ext cx="273646" cy="283148"/>
            </a:xfrm>
            <a:custGeom>
              <a:avLst/>
              <a:gdLst>
                <a:gd name="T0" fmla="*/ 205 w 467"/>
                <a:gd name="T1" fmla="*/ 280 h 480"/>
                <a:gd name="T2" fmla="*/ 205 w 467"/>
                <a:gd name="T3" fmla="*/ 280 h 480"/>
                <a:gd name="T4" fmla="*/ 274 w 467"/>
                <a:gd name="T5" fmla="*/ 114 h 480"/>
                <a:gd name="T6" fmla="*/ 275 w 467"/>
                <a:gd name="T7" fmla="*/ 114 h 480"/>
                <a:gd name="T8" fmla="*/ 311 w 467"/>
                <a:gd name="T9" fmla="*/ 280 h 480"/>
                <a:gd name="T10" fmla="*/ 205 w 467"/>
                <a:gd name="T11" fmla="*/ 280 h 480"/>
                <a:gd name="T12" fmla="*/ 205 w 467"/>
                <a:gd name="T13" fmla="*/ 280 h 480"/>
                <a:gd name="T14" fmla="*/ 353 w 467"/>
                <a:gd name="T15" fmla="*/ 480 h 480"/>
                <a:gd name="T16" fmla="*/ 353 w 467"/>
                <a:gd name="T17" fmla="*/ 480 h 480"/>
                <a:gd name="T18" fmla="*/ 467 w 467"/>
                <a:gd name="T19" fmla="*/ 480 h 480"/>
                <a:gd name="T20" fmla="*/ 356 w 467"/>
                <a:gd name="T21" fmla="*/ 0 h 480"/>
                <a:gd name="T22" fmla="*/ 226 w 467"/>
                <a:gd name="T23" fmla="*/ 0 h 480"/>
                <a:gd name="T24" fmla="*/ 0 w 467"/>
                <a:gd name="T25" fmla="*/ 480 h 480"/>
                <a:gd name="T26" fmla="*/ 121 w 467"/>
                <a:gd name="T27" fmla="*/ 480 h 480"/>
                <a:gd name="T28" fmla="*/ 160 w 467"/>
                <a:gd name="T29" fmla="*/ 386 h 480"/>
                <a:gd name="T30" fmla="*/ 333 w 467"/>
                <a:gd name="T31" fmla="*/ 386 h 480"/>
                <a:gd name="T32" fmla="*/ 353 w 467"/>
                <a:gd name="T33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7" h="480">
                  <a:moveTo>
                    <a:pt x="205" y="280"/>
                  </a:moveTo>
                  <a:lnTo>
                    <a:pt x="205" y="280"/>
                  </a:lnTo>
                  <a:lnTo>
                    <a:pt x="274" y="114"/>
                  </a:lnTo>
                  <a:lnTo>
                    <a:pt x="275" y="114"/>
                  </a:lnTo>
                  <a:lnTo>
                    <a:pt x="311" y="280"/>
                  </a:lnTo>
                  <a:lnTo>
                    <a:pt x="205" y="280"/>
                  </a:lnTo>
                  <a:lnTo>
                    <a:pt x="205" y="280"/>
                  </a:lnTo>
                  <a:close/>
                  <a:moveTo>
                    <a:pt x="353" y="480"/>
                  </a:moveTo>
                  <a:lnTo>
                    <a:pt x="353" y="480"/>
                  </a:lnTo>
                  <a:lnTo>
                    <a:pt x="467" y="480"/>
                  </a:lnTo>
                  <a:lnTo>
                    <a:pt x="356" y="0"/>
                  </a:lnTo>
                  <a:lnTo>
                    <a:pt x="226" y="0"/>
                  </a:lnTo>
                  <a:lnTo>
                    <a:pt x="0" y="480"/>
                  </a:lnTo>
                  <a:lnTo>
                    <a:pt x="121" y="480"/>
                  </a:lnTo>
                  <a:lnTo>
                    <a:pt x="160" y="386"/>
                  </a:lnTo>
                  <a:lnTo>
                    <a:pt x="333" y="386"/>
                  </a:lnTo>
                  <a:lnTo>
                    <a:pt x="353" y="48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445FC3C-1BC8-4D61-B158-C0DF7CADF59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875629" y="296256"/>
              <a:ext cx="241341" cy="283148"/>
            </a:xfrm>
            <a:custGeom>
              <a:avLst/>
              <a:gdLst>
                <a:gd name="T0" fmla="*/ 325 w 410"/>
                <a:gd name="T1" fmla="*/ 295 h 480"/>
                <a:gd name="T2" fmla="*/ 325 w 410"/>
                <a:gd name="T3" fmla="*/ 295 h 480"/>
                <a:gd name="T4" fmla="*/ 28 w 410"/>
                <a:gd name="T5" fmla="*/ 295 h 480"/>
                <a:gd name="T6" fmla="*/ 45 w 410"/>
                <a:gd name="T7" fmla="*/ 184 h 480"/>
                <a:gd name="T8" fmla="*/ 341 w 410"/>
                <a:gd name="T9" fmla="*/ 184 h 480"/>
                <a:gd name="T10" fmla="*/ 325 w 410"/>
                <a:gd name="T11" fmla="*/ 295 h 480"/>
                <a:gd name="T12" fmla="*/ 325 w 410"/>
                <a:gd name="T13" fmla="*/ 295 h 480"/>
                <a:gd name="T14" fmla="*/ 393 w 410"/>
                <a:gd name="T15" fmla="*/ 111 h 480"/>
                <a:gd name="T16" fmla="*/ 393 w 410"/>
                <a:gd name="T17" fmla="*/ 111 h 480"/>
                <a:gd name="T18" fmla="*/ 55 w 410"/>
                <a:gd name="T19" fmla="*/ 111 h 480"/>
                <a:gd name="T20" fmla="*/ 72 w 410"/>
                <a:gd name="T21" fmla="*/ 0 h 480"/>
                <a:gd name="T22" fmla="*/ 410 w 410"/>
                <a:gd name="T23" fmla="*/ 0 h 480"/>
                <a:gd name="T24" fmla="*/ 393 w 410"/>
                <a:gd name="T25" fmla="*/ 111 h 480"/>
                <a:gd name="T26" fmla="*/ 393 w 410"/>
                <a:gd name="T27" fmla="*/ 111 h 480"/>
                <a:gd name="T28" fmla="*/ 354 w 410"/>
                <a:gd name="T29" fmla="*/ 368 h 480"/>
                <a:gd name="T30" fmla="*/ 354 w 410"/>
                <a:gd name="T31" fmla="*/ 368 h 480"/>
                <a:gd name="T32" fmla="*/ 17 w 410"/>
                <a:gd name="T33" fmla="*/ 368 h 480"/>
                <a:gd name="T34" fmla="*/ 0 w 410"/>
                <a:gd name="T35" fmla="*/ 480 h 480"/>
                <a:gd name="T36" fmla="*/ 338 w 410"/>
                <a:gd name="T37" fmla="*/ 480 h 480"/>
                <a:gd name="T38" fmla="*/ 354 w 410"/>
                <a:gd name="T39" fmla="*/ 368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0" h="480">
                  <a:moveTo>
                    <a:pt x="325" y="295"/>
                  </a:moveTo>
                  <a:lnTo>
                    <a:pt x="325" y="295"/>
                  </a:lnTo>
                  <a:lnTo>
                    <a:pt x="28" y="295"/>
                  </a:lnTo>
                  <a:lnTo>
                    <a:pt x="45" y="184"/>
                  </a:lnTo>
                  <a:lnTo>
                    <a:pt x="341" y="184"/>
                  </a:lnTo>
                  <a:lnTo>
                    <a:pt x="325" y="295"/>
                  </a:lnTo>
                  <a:lnTo>
                    <a:pt x="325" y="295"/>
                  </a:lnTo>
                  <a:close/>
                  <a:moveTo>
                    <a:pt x="393" y="111"/>
                  </a:moveTo>
                  <a:lnTo>
                    <a:pt x="393" y="111"/>
                  </a:lnTo>
                  <a:lnTo>
                    <a:pt x="55" y="111"/>
                  </a:lnTo>
                  <a:lnTo>
                    <a:pt x="72" y="0"/>
                  </a:lnTo>
                  <a:lnTo>
                    <a:pt x="410" y="0"/>
                  </a:lnTo>
                  <a:lnTo>
                    <a:pt x="393" y="111"/>
                  </a:lnTo>
                  <a:lnTo>
                    <a:pt x="393" y="111"/>
                  </a:lnTo>
                  <a:close/>
                  <a:moveTo>
                    <a:pt x="354" y="368"/>
                  </a:moveTo>
                  <a:lnTo>
                    <a:pt x="354" y="368"/>
                  </a:lnTo>
                  <a:lnTo>
                    <a:pt x="17" y="368"/>
                  </a:lnTo>
                  <a:lnTo>
                    <a:pt x="0" y="480"/>
                  </a:lnTo>
                  <a:lnTo>
                    <a:pt x="338" y="480"/>
                  </a:lnTo>
                  <a:lnTo>
                    <a:pt x="354" y="3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9273829C-F25D-427D-85E9-A2B9A710D6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96065" y="290556"/>
              <a:ext cx="235639" cy="294550"/>
            </a:xfrm>
            <a:custGeom>
              <a:avLst/>
              <a:gdLst>
                <a:gd name="T0" fmla="*/ 351 w 400"/>
                <a:gd name="T1" fmla="*/ 366 h 499"/>
                <a:gd name="T2" fmla="*/ 351 w 400"/>
                <a:gd name="T3" fmla="*/ 366 h 499"/>
                <a:gd name="T4" fmla="*/ 247 w 400"/>
                <a:gd name="T5" fmla="*/ 384 h 499"/>
                <a:gd name="T6" fmla="*/ 124 w 400"/>
                <a:gd name="T7" fmla="*/ 255 h 499"/>
                <a:gd name="T8" fmla="*/ 271 w 400"/>
                <a:gd name="T9" fmla="*/ 115 h 499"/>
                <a:gd name="T10" fmla="*/ 377 w 400"/>
                <a:gd name="T11" fmla="*/ 155 h 499"/>
                <a:gd name="T12" fmla="*/ 400 w 400"/>
                <a:gd name="T13" fmla="*/ 40 h 499"/>
                <a:gd name="T14" fmla="*/ 262 w 400"/>
                <a:gd name="T15" fmla="*/ 0 h 499"/>
                <a:gd name="T16" fmla="*/ 5 w 400"/>
                <a:gd name="T17" fmla="*/ 260 h 499"/>
                <a:gd name="T18" fmla="*/ 227 w 400"/>
                <a:gd name="T19" fmla="*/ 499 h 499"/>
                <a:gd name="T20" fmla="*/ 334 w 400"/>
                <a:gd name="T21" fmla="*/ 482 h 499"/>
                <a:gd name="T22" fmla="*/ 351 w 400"/>
                <a:gd name="T23" fmla="*/ 366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0" h="499">
                  <a:moveTo>
                    <a:pt x="351" y="366"/>
                  </a:moveTo>
                  <a:lnTo>
                    <a:pt x="351" y="366"/>
                  </a:lnTo>
                  <a:cubicBezTo>
                    <a:pt x="319" y="381"/>
                    <a:pt x="271" y="384"/>
                    <a:pt x="247" y="384"/>
                  </a:cubicBezTo>
                  <a:cubicBezTo>
                    <a:pt x="171" y="384"/>
                    <a:pt x="121" y="332"/>
                    <a:pt x="124" y="255"/>
                  </a:cubicBezTo>
                  <a:cubicBezTo>
                    <a:pt x="126" y="174"/>
                    <a:pt x="188" y="115"/>
                    <a:pt x="271" y="115"/>
                  </a:cubicBezTo>
                  <a:cubicBezTo>
                    <a:pt x="311" y="115"/>
                    <a:pt x="346" y="128"/>
                    <a:pt x="377" y="155"/>
                  </a:cubicBezTo>
                  <a:lnTo>
                    <a:pt x="400" y="40"/>
                  </a:lnTo>
                  <a:cubicBezTo>
                    <a:pt x="352" y="12"/>
                    <a:pt x="312" y="0"/>
                    <a:pt x="262" y="0"/>
                  </a:cubicBezTo>
                  <a:cubicBezTo>
                    <a:pt x="124" y="0"/>
                    <a:pt x="10" y="115"/>
                    <a:pt x="5" y="260"/>
                  </a:cubicBezTo>
                  <a:cubicBezTo>
                    <a:pt x="0" y="400"/>
                    <a:pt x="92" y="499"/>
                    <a:pt x="227" y="499"/>
                  </a:cubicBezTo>
                  <a:cubicBezTo>
                    <a:pt x="251" y="499"/>
                    <a:pt x="302" y="496"/>
                    <a:pt x="334" y="482"/>
                  </a:cubicBezTo>
                  <a:lnTo>
                    <a:pt x="351" y="36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7754571B-4E2D-4200-BE98-321B8A6417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308901" y="286755"/>
              <a:ext cx="285048" cy="302151"/>
            </a:xfrm>
            <a:custGeom>
              <a:avLst/>
              <a:gdLst>
                <a:gd name="T0" fmla="*/ 355 w 484"/>
                <a:gd name="T1" fmla="*/ 274 h 514"/>
                <a:gd name="T2" fmla="*/ 355 w 484"/>
                <a:gd name="T3" fmla="*/ 274 h 514"/>
                <a:gd name="T4" fmla="*/ 281 w 484"/>
                <a:gd name="T5" fmla="*/ 117 h 514"/>
                <a:gd name="T6" fmla="*/ 134 w 484"/>
                <a:gd name="T7" fmla="*/ 241 h 514"/>
                <a:gd name="T8" fmla="*/ 208 w 484"/>
                <a:gd name="T9" fmla="*/ 398 h 514"/>
                <a:gd name="T10" fmla="*/ 355 w 484"/>
                <a:gd name="T11" fmla="*/ 274 h 514"/>
                <a:gd name="T12" fmla="*/ 355 w 484"/>
                <a:gd name="T13" fmla="*/ 274 h 514"/>
                <a:gd name="T14" fmla="*/ 276 w 484"/>
                <a:gd name="T15" fmla="*/ 9 h 514"/>
                <a:gd name="T16" fmla="*/ 276 w 484"/>
                <a:gd name="T17" fmla="*/ 9 h 514"/>
                <a:gd name="T18" fmla="*/ 470 w 484"/>
                <a:gd name="T19" fmla="*/ 263 h 514"/>
                <a:gd name="T20" fmla="*/ 208 w 484"/>
                <a:gd name="T21" fmla="*/ 504 h 514"/>
                <a:gd name="T22" fmla="*/ 14 w 484"/>
                <a:gd name="T23" fmla="*/ 251 h 514"/>
                <a:gd name="T24" fmla="*/ 276 w 484"/>
                <a:gd name="T25" fmla="*/ 9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4" h="514">
                  <a:moveTo>
                    <a:pt x="355" y="274"/>
                  </a:moveTo>
                  <a:lnTo>
                    <a:pt x="355" y="274"/>
                  </a:lnTo>
                  <a:cubicBezTo>
                    <a:pt x="373" y="193"/>
                    <a:pt x="343" y="130"/>
                    <a:pt x="281" y="117"/>
                  </a:cubicBezTo>
                  <a:cubicBezTo>
                    <a:pt x="214" y="104"/>
                    <a:pt x="152" y="155"/>
                    <a:pt x="134" y="241"/>
                  </a:cubicBezTo>
                  <a:cubicBezTo>
                    <a:pt x="117" y="322"/>
                    <a:pt x="147" y="385"/>
                    <a:pt x="208" y="398"/>
                  </a:cubicBezTo>
                  <a:cubicBezTo>
                    <a:pt x="276" y="412"/>
                    <a:pt x="337" y="360"/>
                    <a:pt x="355" y="274"/>
                  </a:cubicBezTo>
                  <a:lnTo>
                    <a:pt x="355" y="274"/>
                  </a:lnTo>
                  <a:close/>
                  <a:moveTo>
                    <a:pt x="276" y="9"/>
                  </a:moveTo>
                  <a:lnTo>
                    <a:pt x="276" y="9"/>
                  </a:lnTo>
                  <a:cubicBezTo>
                    <a:pt x="404" y="18"/>
                    <a:pt x="484" y="123"/>
                    <a:pt x="470" y="263"/>
                  </a:cubicBezTo>
                  <a:cubicBezTo>
                    <a:pt x="455" y="407"/>
                    <a:pt x="339" y="514"/>
                    <a:pt x="208" y="504"/>
                  </a:cubicBezTo>
                  <a:cubicBezTo>
                    <a:pt x="79" y="495"/>
                    <a:pt x="0" y="391"/>
                    <a:pt x="14" y="251"/>
                  </a:cubicBezTo>
                  <a:cubicBezTo>
                    <a:pt x="29" y="107"/>
                    <a:pt x="145" y="0"/>
                    <a:pt x="276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6E2EC6A0-D666-46E2-8969-3B79E03B3E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65444" y="296256"/>
              <a:ext cx="334456" cy="283148"/>
            </a:xfrm>
            <a:custGeom>
              <a:avLst/>
              <a:gdLst>
                <a:gd name="T0" fmla="*/ 569 w 569"/>
                <a:gd name="T1" fmla="*/ 481 h 481"/>
                <a:gd name="T2" fmla="*/ 569 w 569"/>
                <a:gd name="T3" fmla="*/ 481 h 481"/>
                <a:gd name="T4" fmla="*/ 560 w 569"/>
                <a:gd name="T5" fmla="*/ 0 h 481"/>
                <a:gd name="T6" fmla="*/ 452 w 569"/>
                <a:gd name="T7" fmla="*/ 0 h 481"/>
                <a:gd name="T8" fmla="*/ 313 w 569"/>
                <a:gd name="T9" fmla="*/ 271 h 481"/>
                <a:gd name="T10" fmla="*/ 257 w 569"/>
                <a:gd name="T11" fmla="*/ 0 h 481"/>
                <a:gd name="T12" fmla="*/ 149 w 569"/>
                <a:gd name="T13" fmla="*/ 0 h 481"/>
                <a:gd name="T14" fmla="*/ 0 w 569"/>
                <a:gd name="T15" fmla="*/ 481 h 481"/>
                <a:gd name="T16" fmla="*/ 119 w 569"/>
                <a:gd name="T17" fmla="*/ 481 h 481"/>
                <a:gd name="T18" fmla="*/ 200 w 569"/>
                <a:gd name="T19" fmla="*/ 199 h 481"/>
                <a:gd name="T20" fmla="*/ 251 w 569"/>
                <a:gd name="T21" fmla="*/ 481 h 481"/>
                <a:gd name="T22" fmla="*/ 312 w 569"/>
                <a:gd name="T23" fmla="*/ 481 h 481"/>
                <a:gd name="T24" fmla="*/ 453 w 569"/>
                <a:gd name="T25" fmla="*/ 200 h 481"/>
                <a:gd name="T26" fmla="*/ 451 w 569"/>
                <a:gd name="T27" fmla="*/ 481 h 481"/>
                <a:gd name="T28" fmla="*/ 569 w 569"/>
                <a:gd name="T29" fmla="*/ 481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9" h="481">
                  <a:moveTo>
                    <a:pt x="569" y="481"/>
                  </a:moveTo>
                  <a:lnTo>
                    <a:pt x="569" y="481"/>
                  </a:lnTo>
                  <a:lnTo>
                    <a:pt x="560" y="0"/>
                  </a:lnTo>
                  <a:lnTo>
                    <a:pt x="452" y="0"/>
                  </a:lnTo>
                  <a:lnTo>
                    <a:pt x="313" y="271"/>
                  </a:lnTo>
                  <a:lnTo>
                    <a:pt x="257" y="0"/>
                  </a:lnTo>
                  <a:lnTo>
                    <a:pt x="149" y="0"/>
                  </a:lnTo>
                  <a:lnTo>
                    <a:pt x="0" y="481"/>
                  </a:lnTo>
                  <a:lnTo>
                    <a:pt x="119" y="481"/>
                  </a:lnTo>
                  <a:lnTo>
                    <a:pt x="200" y="199"/>
                  </a:lnTo>
                  <a:lnTo>
                    <a:pt x="251" y="481"/>
                  </a:lnTo>
                  <a:lnTo>
                    <a:pt x="312" y="481"/>
                  </a:lnTo>
                  <a:lnTo>
                    <a:pt x="453" y="200"/>
                  </a:lnTo>
                  <a:lnTo>
                    <a:pt x="451" y="481"/>
                  </a:lnTo>
                  <a:lnTo>
                    <a:pt x="569" y="48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2BD3-B72F-344B-A30D-8C3365691E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2125" y="2133600"/>
            <a:ext cx="7691438" cy="3581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5000" b="1" i="0">
                <a:solidFill>
                  <a:schemeClr val="bg1"/>
                </a:solidFill>
                <a:latin typeface="Abril Titling Sb" panose="02000000000000000000" pitchFamily="50" charset="0"/>
                <a:ea typeface="AECOM Sans" panose="020B05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/>
              <a:t>Section Name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843AA8-C948-7FD2-0F3A-CBA270B029E7}"/>
              </a:ext>
            </a:extLst>
          </p:cNvPr>
          <p:cNvGrpSpPr/>
          <p:nvPr userDrawn="1"/>
        </p:nvGrpSpPr>
        <p:grpSpPr>
          <a:xfrm>
            <a:off x="8886494" y="1990702"/>
            <a:ext cx="3049977" cy="3038476"/>
            <a:chOff x="5499698" y="929676"/>
            <a:chExt cx="3049977" cy="303847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602480-A18D-5D45-57B5-6645D4027715}"/>
                </a:ext>
              </a:extLst>
            </p:cNvPr>
            <p:cNvGrpSpPr/>
            <p:nvPr userDrawn="1"/>
          </p:nvGrpSpPr>
          <p:grpSpPr>
            <a:xfrm rot="13500000">
              <a:off x="5505449" y="923925"/>
              <a:ext cx="3038476" cy="3049977"/>
              <a:chOff x="5505449" y="923925"/>
              <a:chExt cx="3038476" cy="3049977"/>
            </a:xfrm>
          </p:grpSpPr>
          <p:sp>
            <p:nvSpPr>
              <p:cNvPr id="4" name="Block Arc 3">
                <a:extLst>
                  <a:ext uri="{FF2B5EF4-FFF2-40B4-BE49-F238E27FC236}">
                    <a16:creationId xmlns:a16="http://schemas.microsoft.com/office/drawing/2014/main" id="{35C2F21C-4EFB-685C-7E7C-250B4FCD5DA3}"/>
                  </a:ext>
                </a:extLst>
              </p:cNvPr>
              <p:cNvSpPr/>
              <p:nvPr userDrawn="1"/>
            </p:nvSpPr>
            <p:spPr>
              <a:xfrm>
                <a:off x="5505450" y="923925"/>
                <a:ext cx="3038475" cy="3038475"/>
              </a:xfrm>
              <a:prstGeom prst="blockArc">
                <a:avLst>
                  <a:gd name="adj1" fmla="val 10800000"/>
                  <a:gd name="adj2" fmla="val 21554395"/>
                  <a:gd name="adj3" fmla="val 273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F883CBDE-40D0-35D0-DE3A-0E64BCA69B56}"/>
                  </a:ext>
                </a:extLst>
              </p:cNvPr>
              <p:cNvSpPr/>
              <p:nvPr userDrawn="1"/>
            </p:nvSpPr>
            <p:spPr>
              <a:xfrm rot="6841542">
                <a:off x="5505449" y="935427"/>
                <a:ext cx="3038475" cy="3038475"/>
              </a:xfrm>
              <a:prstGeom prst="blockArc">
                <a:avLst>
                  <a:gd name="adj1" fmla="val 10800000"/>
                  <a:gd name="adj2" fmla="val 21554395"/>
                  <a:gd name="adj3" fmla="val 2739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DBEBE00-10FA-A157-BC87-4B8F48010078}"/>
                </a:ext>
              </a:extLst>
            </p:cNvPr>
            <p:cNvSpPr/>
            <p:nvPr userDrawn="1"/>
          </p:nvSpPr>
          <p:spPr>
            <a:xfrm>
              <a:off x="5848056" y="1269612"/>
              <a:ext cx="2364177" cy="236417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7FF672B-3CA6-75F6-9449-BCFD2DEA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3524" y="6474436"/>
            <a:ext cx="6467214" cy="365125"/>
          </a:xfrm>
          <a:prstGeom prst="rect">
            <a:avLst/>
          </a:prstGeom>
        </p:spPr>
        <p:txBody>
          <a:bodyPr/>
          <a:lstStyle/>
          <a:p>
            <a:r>
              <a:rPr lang="en-US" b="1">
                <a:solidFill>
                  <a:srgbClr val="FFFFFF"/>
                </a:solidFill>
              </a:rPr>
              <a:t>SMART</a:t>
            </a:r>
            <a:r>
              <a:rPr lang="en-US">
                <a:solidFill>
                  <a:srgbClr val="FFFFFF"/>
                </a:solidFill>
              </a:rPr>
              <a:t> - General Planning Consultant Control No. 23-3854</a:t>
            </a:r>
            <a:endParaRPr lang="en-US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856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008D2E-DB83-F0AD-A313-A910B60C66FA}"/>
              </a:ext>
            </a:extLst>
          </p:cNvPr>
          <p:cNvSpPr/>
          <p:nvPr userDrawn="1"/>
        </p:nvSpPr>
        <p:spPr>
          <a:xfrm>
            <a:off x="11925300" y="419099"/>
            <a:ext cx="273050" cy="623627"/>
          </a:xfrm>
          <a:prstGeom prst="rect">
            <a:avLst/>
          </a:prstGeom>
          <a:solidFill>
            <a:srgbClr val="DAD8CC"/>
          </a:solidFill>
          <a:ln>
            <a:solidFill>
              <a:srgbClr val="5E8F9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31A224-9715-E1A6-6F3D-268E21CA6B6F}"/>
              </a:ext>
            </a:extLst>
          </p:cNvPr>
          <p:cNvSpPr/>
          <p:nvPr userDrawn="1"/>
        </p:nvSpPr>
        <p:spPr>
          <a:xfrm>
            <a:off x="-3969" y="-25401"/>
            <a:ext cx="12208669" cy="1068128"/>
          </a:xfrm>
          <a:custGeom>
            <a:avLst/>
            <a:gdLst>
              <a:gd name="connsiteX0" fmla="*/ 0 w 12230100"/>
              <a:gd name="connsiteY0" fmla="*/ 25400 h 1066800"/>
              <a:gd name="connsiteX1" fmla="*/ 12230100 w 12230100"/>
              <a:gd name="connsiteY1" fmla="*/ 0 h 1066800"/>
              <a:gd name="connsiteX2" fmla="*/ 12230100 w 12230100"/>
              <a:gd name="connsiteY2" fmla="*/ 444500 h 1066800"/>
              <a:gd name="connsiteX3" fmla="*/ 11099800 w 12230100"/>
              <a:gd name="connsiteY3" fmla="*/ 444500 h 1066800"/>
              <a:gd name="connsiteX4" fmla="*/ 10299700 w 12230100"/>
              <a:gd name="connsiteY4" fmla="*/ 1066800 h 1066800"/>
              <a:gd name="connsiteX5" fmla="*/ 25400 w 12230100"/>
              <a:gd name="connsiteY5" fmla="*/ 1066800 h 1066800"/>
              <a:gd name="connsiteX6" fmla="*/ 0 w 12230100"/>
              <a:gd name="connsiteY6" fmla="*/ 25400 h 1066800"/>
              <a:gd name="connsiteX0" fmla="*/ 0 w 12230100"/>
              <a:gd name="connsiteY0" fmla="*/ 25400 h 1066800"/>
              <a:gd name="connsiteX1" fmla="*/ 12230100 w 12230100"/>
              <a:gd name="connsiteY1" fmla="*/ 0 h 1066800"/>
              <a:gd name="connsiteX2" fmla="*/ 12230100 w 12230100"/>
              <a:gd name="connsiteY2" fmla="*/ 444500 h 1066800"/>
              <a:gd name="connsiteX3" fmla="*/ 11099800 w 12230100"/>
              <a:gd name="connsiteY3" fmla="*/ 444500 h 1066800"/>
              <a:gd name="connsiteX4" fmla="*/ 10299700 w 12230100"/>
              <a:gd name="connsiteY4" fmla="*/ 1066800 h 1066800"/>
              <a:gd name="connsiteX5" fmla="*/ 25400 w 12230100"/>
              <a:gd name="connsiteY5" fmla="*/ 1066800 h 1066800"/>
              <a:gd name="connsiteX6" fmla="*/ 0 w 12230100"/>
              <a:gd name="connsiteY6" fmla="*/ 25400 h 1066800"/>
              <a:gd name="connsiteX0" fmla="*/ 0 w 12230100"/>
              <a:gd name="connsiteY0" fmla="*/ 25400 h 1066800"/>
              <a:gd name="connsiteX1" fmla="*/ 12230100 w 12230100"/>
              <a:gd name="connsiteY1" fmla="*/ 0 h 1066800"/>
              <a:gd name="connsiteX2" fmla="*/ 12230100 w 12230100"/>
              <a:gd name="connsiteY2" fmla="*/ 444500 h 1066800"/>
              <a:gd name="connsiteX3" fmla="*/ 11099800 w 12230100"/>
              <a:gd name="connsiteY3" fmla="*/ 444500 h 1066800"/>
              <a:gd name="connsiteX4" fmla="*/ 10299700 w 12230100"/>
              <a:gd name="connsiteY4" fmla="*/ 1066800 h 1066800"/>
              <a:gd name="connsiteX5" fmla="*/ 25400 w 12230100"/>
              <a:gd name="connsiteY5" fmla="*/ 1066800 h 1066800"/>
              <a:gd name="connsiteX6" fmla="*/ 0 w 12230100"/>
              <a:gd name="connsiteY6" fmla="*/ 25400 h 1066800"/>
              <a:gd name="connsiteX0" fmla="*/ 0 w 12230100"/>
              <a:gd name="connsiteY0" fmla="*/ 25400 h 1101436"/>
              <a:gd name="connsiteX1" fmla="*/ 12230100 w 12230100"/>
              <a:gd name="connsiteY1" fmla="*/ 0 h 1101436"/>
              <a:gd name="connsiteX2" fmla="*/ 12230100 w 12230100"/>
              <a:gd name="connsiteY2" fmla="*/ 444500 h 1101436"/>
              <a:gd name="connsiteX3" fmla="*/ 11099800 w 12230100"/>
              <a:gd name="connsiteY3" fmla="*/ 444500 h 1101436"/>
              <a:gd name="connsiteX4" fmla="*/ 10521950 w 12230100"/>
              <a:gd name="connsiteY4" fmla="*/ 1051719 h 1101436"/>
              <a:gd name="connsiteX5" fmla="*/ 10299700 w 12230100"/>
              <a:gd name="connsiteY5" fmla="*/ 1066800 h 1101436"/>
              <a:gd name="connsiteX6" fmla="*/ 25400 w 12230100"/>
              <a:gd name="connsiteY6" fmla="*/ 1066800 h 1101436"/>
              <a:gd name="connsiteX7" fmla="*/ 0 w 12230100"/>
              <a:gd name="connsiteY7" fmla="*/ 25400 h 1101436"/>
              <a:gd name="connsiteX0" fmla="*/ 0 w 12230100"/>
              <a:gd name="connsiteY0" fmla="*/ 25400 h 1101436"/>
              <a:gd name="connsiteX1" fmla="*/ 12230100 w 12230100"/>
              <a:gd name="connsiteY1" fmla="*/ 0 h 1101436"/>
              <a:gd name="connsiteX2" fmla="*/ 12230100 w 12230100"/>
              <a:gd name="connsiteY2" fmla="*/ 444500 h 1101436"/>
              <a:gd name="connsiteX3" fmla="*/ 11099800 w 12230100"/>
              <a:gd name="connsiteY3" fmla="*/ 444500 h 1101436"/>
              <a:gd name="connsiteX4" fmla="*/ 10521950 w 12230100"/>
              <a:gd name="connsiteY4" fmla="*/ 1051719 h 1101436"/>
              <a:gd name="connsiteX5" fmla="*/ 10299700 w 12230100"/>
              <a:gd name="connsiteY5" fmla="*/ 1066800 h 1101436"/>
              <a:gd name="connsiteX6" fmla="*/ 25400 w 12230100"/>
              <a:gd name="connsiteY6" fmla="*/ 1066800 h 1101436"/>
              <a:gd name="connsiteX7" fmla="*/ 0 w 12230100"/>
              <a:gd name="connsiteY7" fmla="*/ 25400 h 1101436"/>
              <a:gd name="connsiteX0" fmla="*/ 0 w 12230100"/>
              <a:gd name="connsiteY0" fmla="*/ 25400 h 1066800"/>
              <a:gd name="connsiteX1" fmla="*/ 12230100 w 12230100"/>
              <a:gd name="connsiteY1" fmla="*/ 0 h 1066800"/>
              <a:gd name="connsiteX2" fmla="*/ 12230100 w 12230100"/>
              <a:gd name="connsiteY2" fmla="*/ 444500 h 1066800"/>
              <a:gd name="connsiteX3" fmla="*/ 11099800 w 12230100"/>
              <a:gd name="connsiteY3" fmla="*/ 444500 h 1066800"/>
              <a:gd name="connsiteX4" fmla="*/ 10521950 w 12230100"/>
              <a:gd name="connsiteY4" fmla="*/ 1051719 h 1066800"/>
              <a:gd name="connsiteX5" fmla="*/ 10299700 w 12230100"/>
              <a:gd name="connsiteY5" fmla="*/ 1066800 h 1066800"/>
              <a:gd name="connsiteX6" fmla="*/ 25400 w 12230100"/>
              <a:gd name="connsiteY6" fmla="*/ 1066800 h 1066800"/>
              <a:gd name="connsiteX7" fmla="*/ 0 w 12230100"/>
              <a:gd name="connsiteY7" fmla="*/ 25400 h 1066800"/>
              <a:gd name="connsiteX0" fmla="*/ 0 w 12230100"/>
              <a:gd name="connsiteY0" fmla="*/ 25400 h 1066800"/>
              <a:gd name="connsiteX1" fmla="*/ 12230100 w 12230100"/>
              <a:gd name="connsiteY1" fmla="*/ 0 h 1066800"/>
              <a:gd name="connsiteX2" fmla="*/ 12230100 w 12230100"/>
              <a:gd name="connsiteY2" fmla="*/ 444500 h 1066800"/>
              <a:gd name="connsiteX3" fmla="*/ 11099800 w 12230100"/>
              <a:gd name="connsiteY3" fmla="*/ 444500 h 1066800"/>
              <a:gd name="connsiteX4" fmla="*/ 10521950 w 12230100"/>
              <a:gd name="connsiteY4" fmla="*/ 1051719 h 1066800"/>
              <a:gd name="connsiteX5" fmla="*/ 10299700 w 12230100"/>
              <a:gd name="connsiteY5" fmla="*/ 1066800 h 1066800"/>
              <a:gd name="connsiteX6" fmla="*/ 25400 w 12230100"/>
              <a:gd name="connsiteY6" fmla="*/ 1066800 h 1066800"/>
              <a:gd name="connsiteX7" fmla="*/ 0 w 12230100"/>
              <a:gd name="connsiteY7" fmla="*/ 25400 h 1066800"/>
              <a:gd name="connsiteX0" fmla="*/ 0 w 12230100"/>
              <a:gd name="connsiteY0" fmla="*/ 25400 h 1096182"/>
              <a:gd name="connsiteX1" fmla="*/ 12230100 w 12230100"/>
              <a:gd name="connsiteY1" fmla="*/ 0 h 1096182"/>
              <a:gd name="connsiteX2" fmla="*/ 12230100 w 12230100"/>
              <a:gd name="connsiteY2" fmla="*/ 444500 h 1096182"/>
              <a:gd name="connsiteX3" fmla="*/ 11099800 w 12230100"/>
              <a:gd name="connsiteY3" fmla="*/ 444500 h 1096182"/>
              <a:gd name="connsiteX4" fmla="*/ 10521950 w 12230100"/>
              <a:gd name="connsiteY4" fmla="*/ 1051719 h 1096182"/>
              <a:gd name="connsiteX5" fmla="*/ 10299700 w 12230100"/>
              <a:gd name="connsiteY5" fmla="*/ 1066800 h 1096182"/>
              <a:gd name="connsiteX6" fmla="*/ 25400 w 12230100"/>
              <a:gd name="connsiteY6" fmla="*/ 1066800 h 1096182"/>
              <a:gd name="connsiteX7" fmla="*/ 0 w 12230100"/>
              <a:gd name="connsiteY7" fmla="*/ 25400 h 1096182"/>
              <a:gd name="connsiteX0" fmla="*/ 0 w 12230100"/>
              <a:gd name="connsiteY0" fmla="*/ 25400 h 1096182"/>
              <a:gd name="connsiteX1" fmla="*/ 12230100 w 12230100"/>
              <a:gd name="connsiteY1" fmla="*/ 0 h 1096182"/>
              <a:gd name="connsiteX2" fmla="*/ 12230100 w 12230100"/>
              <a:gd name="connsiteY2" fmla="*/ 444500 h 1096182"/>
              <a:gd name="connsiteX3" fmla="*/ 11099800 w 12230100"/>
              <a:gd name="connsiteY3" fmla="*/ 444500 h 1096182"/>
              <a:gd name="connsiteX4" fmla="*/ 10521950 w 12230100"/>
              <a:gd name="connsiteY4" fmla="*/ 1051719 h 1096182"/>
              <a:gd name="connsiteX5" fmla="*/ 10299700 w 12230100"/>
              <a:gd name="connsiteY5" fmla="*/ 1066800 h 1096182"/>
              <a:gd name="connsiteX6" fmla="*/ 25400 w 12230100"/>
              <a:gd name="connsiteY6" fmla="*/ 1066800 h 1096182"/>
              <a:gd name="connsiteX7" fmla="*/ 0 w 12230100"/>
              <a:gd name="connsiteY7" fmla="*/ 25400 h 1096182"/>
              <a:gd name="connsiteX0" fmla="*/ 0 w 12230100"/>
              <a:gd name="connsiteY0" fmla="*/ 25400 h 1085299"/>
              <a:gd name="connsiteX1" fmla="*/ 12230100 w 12230100"/>
              <a:gd name="connsiteY1" fmla="*/ 0 h 1085299"/>
              <a:gd name="connsiteX2" fmla="*/ 12230100 w 12230100"/>
              <a:gd name="connsiteY2" fmla="*/ 444500 h 1085299"/>
              <a:gd name="connsiteX3" fmla="*/ 11099800 w 12230100"/>
              <a:gd name="connsiteY3" fmla="*/ 444500 h 1085299"/>
              <a:gd name="connsiteX4" fmla="*/ 11681619 w 12230100"/>
              <a:gd name="connsiteY4" fmla="*/ 1035050 h 1085299"/>
              <a:gd name="connsiteX5" fmla="*/ 10299700 w 12230100"/>
              <a:gd name="connsiteY5" fmla="*/ 1066800 h 1085299"/>
              <a:gd name="connsiteX6" fmla="*/ 25400 w 12230100"/>
              <a:gd name="connsiteY6" fmla="*/ 1066800 h 1085299"/>
              <a:gd name="connsiteX7" fmla="*/ 0 w 12230100"/>
              <a:gd name="connsiteY7" fmla="*/ 25400 h 1085299"/>
              <a:gd name="connsiteX0" fmla="*/ 0 w 12230100"/>
              <a:gd name="connsiteY0" fmla="*/ 25400 h 1086818"/>
              <a:gd name="connsiteX1" fmla="*/ 12230100 w 12230100"/>
              <a:gd name="connsiteY1" fmla="*/ 0 h 1086818"/>
              <a:gd name="connsiteX2" fmla="*/ 12230100 w 12230100"/>
              <a:gd name="connsiteY2" fmla="*/ 444500 h 1086818"/>
              <a:gd name="connsiteX3" fmla="*/ 11099800 w 12230100"/>
              <a:gd name="connsiteY3" fmla="*/ 444500 h 1086818"/>
              <a:gd name="connsiteX4" fmla="*/ 11681619 w 12230100"/>
              <a:gd name="connsiteY4" fmla="*/ 1035050 h 1086818"/>
              <a:gd name="connsiteX5" fmla="*/ 10299700 w 12230100"/>
              <a:gd name="connsiteY5" fmla="*/ 1066800 h 1086818"/>
              <a:gd name="connsiteX6" fmla="*/ 25400 w 12230100"/>
              <a:gd name="connsiteY6" fmla="*/ 1066800 h 1086818"/>
              <a:gd name="connsiteX7" fmla="*/ 0 w 12230100"/>
              <a:gd name="connsiteY7" fmla="*/ 25400 h 1086818"/>
              <a:gd name="connsiteX0" fmla="*/ 0 w 12230100"/>
              <a:gd name="connsiteY0" fmla="*/ 25400 h 1070721"/>
              <a:gd name="connsiteX1" fmla="*/ 12230100 w 12230100"/>
              <a:gd name="connsiteY1" fmla="*/ 0 h 1070721"/>
              <a:gd name="connsiteX2" fmla="*/ 12230100 w 12230100"/>
              <a:gd name="connsiteY2" fmla="*/ 444500 h 1070721"/>
              <a:gd name="connsiteX3" fmla="*/ 11099800 w 12230100"/>
              <a:gd name="connsiteY3" fmla="*/ 444500 h 1070721"/>
              <a:gd name="connsiteX4" fmla="*/ 10583862 w 12230100"/>
              <a:gd name="connsiteY4" fmla="*/ 999332 h 1070721"/>
              <a:gd name="connsiteX5" fmla="*/ 10299700 w 12230100"/>
              <a:gd name="connsiteY5" fmla="*/ 1066800 h 1070721"/>
              <a:gd name="connsiteX6" fmla="*/ 25400 w 12230100"/>
              <a:gd name="connsiteY6" fmla="*/ 1066800 h 1070721"/>
              <a:gd name="connsiteX7" fmla="*/ 0 w 12230100"/>
              <a:gd name="connsiteY7" fmla="*/ 25400 h 1070721"/>
              <a:gd name="connsiteX0" fmla="*/ 0 w 12230100"/>
              <a:gd name="connsiteY0" fmla="*/ 25400 h 1068809"/>
              <a:gd name="connsiteX1" fmla="*/ 12230100 w 12230100"/>
              <a:gd name="connsiteY1" fmla="*/ 0 h 1068809"/>
              <a:gd name="connsiteX2" fmla="*/ 12230100 w 12230100"/>
              <a:gd name="connsiteY2" fmla="*/ 444500 h 1068809"/>
              <a:gd name="connsiteX3" fmla="*/ 11099800 w 12230100"/>
              <a:gd name="connsiteY3" fmla="*/ 444500 h 1068809"/>
              <a:gd name="connsiteX4" fmla="*/ 10583862 w 12230100"/>
              <a:gd name="connsiteY4" fmla="*/ 999332 h 1068809"/>
              <a:gd name="connsiteX5" fmla="*/ 10299700 w 12230100"/>
              <a:gd name="connsiteY5" fmla="*/ 1066800 h 1068809"/>
              <a:gd name="connsiteX6" fmla="*/ 25400 w 12230100"/>
              <a:gd name="connsiteY6" fmla="*/ 1066800 h 1068809"/>
              <a:gd name="connsiteX7" fmla="*/ 0 w 12230100"/>
              <a:gd name="connsiteY7" fmla="*/ 25400 h 1068809"/>
              <a:gd name="connsiteX0" fmla="*/ 0 w 12230100"/>
              <a:gd name="connsiteY0" fmla="*/ 25400 h 1067862"/>
              <a:gd name="connsiteX1" fmla="*/ 12230100 w 12230100"/>
              <a:gd name="connsiteY1" fmla="*/ 0 h 1067862"/>
              <a:gd name="connsiteX2" fmla="*/ 12230100 w 12230100"/>
              <a:gd name="connsiteY2" fmla="*/ 444500 h 1067862"/>
              <a:gd name="connsiteX3" fmla="*/ 11099800 w 12230100"/>
              <a:gd name="connsiteY3" fmla="*/ 444500 h 1067862"/>
              <a:gd name="connsiteX4" fmla="*/ 10583862 w 12230100"/>
              <a:gd name="connsiteY4" fmla="*/ 999332 h 1067862"/>
              <a:gd name="connsiteX5" fmla="*/ 10299700 w 12230100"/>
              <a:gd name="connsiteY5" fmla="*/ 1066800 h 1067862"/>
              <a:gd name="connsiteX6" fmla="*/ 25400 w 12230100"/>
              <a:gd name="connsiteY6" fmla="*/ 1066800 h 1067862"/>
              <a:gd name="connsiteX7" fmla="*/ 0 w 12230100"/>
              <a:gd name="connsiteY7" fmla="*/ 25400 h 1067862"/>
              <a:gd name="connsiteX0" fmla="*/ 0 w 12230100"/>
              <a:gd name="connsiteY0" fmla="*/ 25400 h 1067862"/>
              <a:gd name="connsiteX1" fmla="*/ 12230100 w 12230100"/>
              <a:gd name="connsiteY1" fmla="*/ 0 h 1067862"/>
              <a:gd name="connsiteX2" fmla="*/ 12230100 w 12230100"/>
              <a:gd name="connsiteY2" fmla="*/ 444500 h 1067862"/>
              <a:gd name="connsiteX3" fmla="*/ 11099800 w 12230100"/>
              <a:gd name="connsiteY3" fmla="*/ 444500 h 1067862"/>
              <a:gd name="connsiteX4" fmla="*/ 10583862 w 12230100"/>
              <a:gd name="connsiteY4" fmla="*/ 999332 h 1067862"/>
              <a:gd name="connsiteX5" fmla="*/ 10299700 w 12230100"/>
              <a:gd name="connsiteY5" fmla="*/ 1066800 h 1067862"/>
              <a:gd name="connsiteX6" fmla="*/ 25400 w 12230100"/>
              <a:gd name="connsiteY6" fmla="*/ 1066800 h 1067862"/>
              <a:gd name="connsiteX7" fmla="*/ 0 w 12230100"/>
              <a:gd name="connsiteY7" fmla="*/ 25400 h 1067862"/>
              <a:gd name="connsiteX0" fmla="*/ 0 w 12230100"/>
              <a:gd name="connsiteY0" fmla="*/ 25400 h 1068128"/>
              <a:gd name="connsiteX1" fmla="*/ 12230100 w 12230100"/>
              <a:gd name="connsiteY1" fmla="*/ 0 h 1068128"/>
              <a:gd name="connsiteX2" fmla="*/ 12230100 w 12230100"/>
              <a:gd name="connsiteY2" fmla="*/ 444500 h 1068128"/>
              <a:gd name="connsiteX3" fmla="*/ 11099800 w 12230100"/>
              <a:gd name="connsiteY3" fmla="*/ 444500 h 1068128"/>
              <a:gd name="connsiteX4" fmla="*/ 10583862 w 12230100"/>
              <a:gd name="connsiteY4" fmla="*/ 999332 h 1068128"/>
              <a:gd name="connsiteX5" fmla="*/ 10299700 w 12230100"/>
              <a:gd name="connsiteY5" fmla="*/ 1066800 h 1068128"/>
              <a:gd name="connsiteX6" fmla="*/ 25400 w 12230100"/>
              <a:gd name="connsiteY6" fmla="*/ 1066800 h 1068128"/>
              <a:gd name="connsiteX7" fmla="*/ 0 w 12230100"/>
              <a:gd name="connsiteY7" fmla="*/ 25400 h 1068128"/>
              <a:gd name="connsiteX0" fmla="*/ 0 w 12230100"/>
              <a:gd name="connsiteY0" fmla="*/ 25400 h 1068128"/>
              <a:gd name="connsiteX1" fmla="*/ 12230100 w 12230100"/>
              <a:gd name="connsiteY1" fmla="*/ 0 h 1068128"/>
              <a:gd name="connsiteX2" fmla="*/ 12230100 w 12230100"/>
              <a:gd name="connsiteY2" fmla="*/ 444500 h 1068128"/>
              <a:gd name="connsiteX3" fmla="*/ 11099800 w 12230100"/>
              <a:gd name="connsiteY3" fmla="*/ 444500 h 1068128"/>
              <a:gd name="connsiteX4" fmla="*/ 10583862 w 12230100"/>
              <a:gd name="connsiteY4" fmla="*/ 999332 h 1068128"/>
              <a:gd name="connsiteX5" fmla="*/ 10299700 w 12230100"/>
              <a:gd name="connsiteY5" fmla="*/ 1066800 h 1068128"/>
              <a:gd name="connsiteX6" fmla="*/ 25400 w 12230100"/>
              <a:gd name="connsiteY6" fmla="*/ 1066800 h 1068128"/>
              <a:gd name="connsiteX7" fmla="*/ 0 w 12230100"/>
              <a:gd name="connsiteY7" fmla="*/ 25400 h 1068128"/>
              <a:gd name="connsiteX0" fmla="*/ 0 w 12230100"/>
              <a:gd name="connsiteY0" fmla="*/ 25400 h 1068128"/>
              <a:gd name="connsiteX1" fmla="*/ 12230100 w 12230100"/>
              <a:gd name="connsiteY1" fmla="*/ 0 h 1068128"/>
              <a:gd name="connsiteX2" fmla="*/ 12230100 w 12230100"/>
              <a:gd name="connsiteY2" fmla="*/ 444500 h 1068128"/>
              <a:gd name="connsiteX3" fmla="*/ 11099800 w 12230100"/>
              <a:gd name="connsiteY3" fmla="*/ 444500 h 1068128"/>
              <a:gd name="connsiteX4" fmla="*/ 10583862 w 12230100"/>
              <a:gd name="connsiteY4" fmla="*/ 999332 h 1068128"/>
              <a:gd name="connsiteX5" fmla="*/ 10299700 w 12230100"/>
              <a:gd name="connsiteY5" fmla="*/ 1066800 h 1068128"/>
              <a:gd name="connsiteX6" fmla="*/ 25400 w 12230100"/>
              <a:gd name="connsiteY6" fmla="*/ 1066800 h 1068128"/>
              <a:gd name="connsiteX7" fmla="*/ 0 w 12230100"/>
              <a:gd name="connsiteY7" fmla="*/ 25400 h 1068128"/>
              <a:gd name="connsiteX0" fmla="*/ 0 w 12230100"/>
              <a:gd name="connsiteY0" fmla="*/ 25400 h 1068128"/>
              <a:gd name="connsiteX1" fmla="*/ 12230100 w 12230100"/>
              <a:gd name="connsiteY1" fmla="*/ 0 h 1068128"/>
              <a:gd name="connsiteX2" fmla="*/ 12230100 w 12230100"/>
              <a:gd name="connsiteY2" fmla="*/ 444500 h 1068128"/>
              <a:gd name="connsiteX3" fmla="*/ 11099800 w 12230100"/>
              <a:gd name="connsiteY3" fmla="*/ 444500 h 1068128"/>
              <a:gd name="connsiteX4" fmla="*/ 10583862 w 12230100"/>
              <a:gd name="connsiteY4" fmla="*/ 999332 h 1068128"/>
              <a:gd name="connsiteX5" fmla="*/ 10299700 w 12230100"/>
              <a:gd name="connsiteY5" fmla="*/ 1066800 h 1068128"/>
              <a:gd name="connsiteX6" fmla="*/ 25400 w 12230100"/>
              <a:gd name="connsiteY6" fmla="*/ 1066800 h 1068128"/>
              <a:gd name="connsiteX7" fmla="*/ 0 w 12230100"/>
              <a:gd name="connsiteY7" fmla="*/ 25400 h 1068128"/>
              <a:gd name="connsiteX0" fmla="*/ 0 w 12230100"/>
              <a:gd name="connsiteY0" fmla="*/ 25400 h 1068128"/>
              <a:gd name="connsiteX1" fmla="*/ 12230100 w 12230100"/>
              <a:gd name="connsiteY1" fmla="*/ 0 h 1068128"/>
              <a:gd name="connsiteX2" fmla="*/ 12230100 w 12230100"/>
              <a:gd name="connsiteY2" fmla="*/ 444500 h 1068128"/>
              <a:gd name="connsiteX3" fmla="*/ 11040269 w 12230100"/>
              <a:gd name="connsiteY3" fmla="*/ 489744 h 1068128"/>
              <a:gd name="connsiteX4" fmla="*/ 10583862 w 12230100"/>
              <a:gd name="connsiteY4" fmla="*/ 999332 h 1068128"/>
              <a:gd name="connsiteX5" fmla="*/ 10299700 w 12230100"/>
              <a:gd name="connsiteY5" fmla="*/ 1066800 h 1068128"/>
              <a:gd name="connsiteX6" fmla="*/ 25400 w 12230100"/>
              <a:gd name="connsiteY6" fmla="*/ 1066800 h 1068128"/>
              <a:gd name="connsiteX7" fmla="*/ 0 w 12230100"/>
              <a:gd name="connsiteY7" fmla="*/ 25400 h 1068128"/>
              <a:gd name="connsiteX0" fmla="*/ 0 w 12230100"/>
              <a:gd name="connsiteY0" fmla="*/ 25400 h 1068128"/>
              <a:gd name="connsiteX1" fmla="*/ 12230100 w 12230100"/>
              <a:gd name="connsiteY1" fmla="*/ 0 h 1068128"/>
              <a:gd name="connsiteX2" fmla="*/ 12230100 w 12230100"/>
              <a:gd name="connsiteY2" fmla="*/ 444500 h 1068128"/>
              <a:gd name="connsiteX3" fmla="*/ 11217275 w 12230100"/>
              <a:gd name="connsiteY3" fmla="*/ 465932 h 1068128"/>
              <a:gd name="connsiteX4" fmla="*/ 11040269 w 12230100"/>
              <a:gd name="connsiteY4" fmla="*/ 489744 h 1068128"/>
              <a:gd name="connsiteX5" fmla="*/ 10583862 w 12230100"/>
              <a:gd name="connsiteY5" fmla="*/ 999332 h 1068128"/>
              <a:gd name="connsiteX6" fmla="*/ 10299700 w 12230100"/>
              <a:gd name="connsiteY6" fmla="*/ 1066800 h 1068128"/>
              <a:gd name="connsiteX7" fmla="*/ 25400 w 12230100"/>
              <a:gd name="connsiteY7" fmla="*/ 1066800 h 1068128"/>
              <a:gd name="connsiteX8" fmla="*/ 0 w 12230100"/>
              <a:gd name="connsiteY8" fmla="*/ 25400 h 1068128"/>
              <a:gd name="connsiteX0" fmla="*/ 0 w 12230100"/>
              <a:gd name="connsiteY0" fmla="*/ 25400 h 1068128"/>
              <a:gd name="connsiteX1" fmla="*/ 12230100 w 12230100"/>
              <a:gd name="connsiteY1" fmla="*/ 0 h 1068128"/>
              <a:gd name="connsiteX2" fmla="*/ 12230100 w 12230100"/>
              <a:gd name="connsiteY2" fmla="*/ 444500 h 1068128"/>
              <a:gd name="connsiteX3" fmla="*/ 11217275 w 12230100"/>
              <a:gd name="connsiteY3" fmla="*/ 437357 h 1068128"/>
              <a:gd name="connsiteX4" fmla="*/ 11040269 w 12230100"/>
              <a:gd name="connsiteY4" fmla="*/ 489744 h 1068128"/>
              <a:gd name="connsiteX5" fmla="*/ 10583862 w 12230100"/>
              <a:gd name="connsiteY5" fmla="*/ 999332 h 1068128"/>
              <a:gd name="connsiteX6" fmla="*/ 10299700 w 12230100"/>
              <a:gd name="connsiteY6" fmla="*/ 1066800 h 1068128"/>
              <a:gd name="connsiteX7" fmla="*/ 25400 w 12230100"/>
              <a:gd name="connsiteY7" fmla="*/ 1066800 h 1068128"/>
              <a:gd name="connsiteX8" fmla="*/ 0 w 12230100"/>
              <a:gd name="connsiteY8" fmla="*/ 25400 h 1068128"/>
              <a:gd name="connsiteX0" fmla="*/ 0 w 13174725"/>
              <a:gd name="connsiteY0" fmla="*/ 25400 h 1068128"/>
              <a:gd name="connsiteX1" fmla="*/ 12230100 w 13174725"/>
              <a:gd name="connsiteY1" fmla="*/ 0 h 1068128"/>
              <a:gd name="connsiteX2" fmla="*/ 12230100 w 13174725"/>
              <a:gd name="connsiteY2" fmla="*/ 444500 h 1068128"/>
              <a:gd name="connsiteX3" fmla="*/ 11217275 w 13174725"/>
              <a:gd name="connsiteY3" fmla="*/ 437357 h 1068128"/>
              <a:gd name="connsiteX4" fmla="*/ 11040269 w 13174725"/>
              <a:gd name="connsiteY4" fmla="*/ 489744 h 1068128"/>
              <a:gd name="connsiteX5" fmla="*/ 10583862 w 13174725"/>
              <a:gd name="connsiteY5" fmla="*/ 999332 h 1068128"/>
              <a:gd name="connsiteX6" fmla="*/ 10299700 w 13174725"/>
              <a:gd name="connsiteY6" fmla="*/ 1066800 h 1068128"/>
              <a:gd name="connsiteX7" fmla="*/ 25400 w 13174725"/>
              <a:gd name="connsiteY7" fmla="*/ 1066800 h 1068128"/>
              <a:gd name="connsiteX8" fmla="*/ 0 w 13174725"/>
              <a:gd name="connsiteY8" fmla="*/ 25400 h 1068128"/>
              <a:gd name="connsiteX0" fmla="*/ 0 w 13174725"/>
              <a:gd name="connsiteY0" fmla="*/ 25400 h 1068128"/>
              <a:gd name="connsiteX1" fmla="*/ 12230100 w 13174725"/>
              <a:gd name="connsiteY1" fmla="*/ 0 h 1068128"/>
              <a:gd name="connsiteX2" fmla="*/ 12230100 w 13174725"/>
              <a:gd name="connsiteY2" fmla="*/ 444500 h 1068128"/>
              <a:gd name="connsiteX3" fmla="*/ 11217275 w 13174725"/>
              <a:gd name="connsiteY3" fmla="*/ 437357 h 1068128"/>
              <a:gd name="connsiteX4" fmla="*/ 11040269 w 13174725"/>
              <a:gd name="connsiteY4" fmla="*/ 489744 h 1068128"/>
              <a:gd name="connsiteX5" fmla="*/ 10583862 w 13174725"/>
              <a:gd name="connsiteY5" fmla="*/ 999332 h 1068128"/>
              <a:gd name="connsiteX6" fmla="*/ 10299700 w 13174725"/>
              <a:gd name="connsiteY6" fmla="*/ 1066800 h 1068128"/>
              <a:gd name="connsiteX7" fmla="*/ 25400 w 13174725"/>
              <a:gd name="connsiteY7" fmla="*/ 1066800 h 1068128"/>
              <a:gd name="connsiteX8" fmla="*/ 0 w 13174725"/>
              <a:gd name="connsiteY8" fmla="*/ 25400 h 1068128"/>
              <a:gd name="connsiteX0" fmla="*/ 0 w 13174725"/>
              <a:gd name="connsiteY0" fmla="*/ 25400 h 1068128"/>
              <a:gd name="connsiteX1" fmla="*/ 12230100 w 13174725"/>
              <a:gd name="connsiteY1" fmla="*/ 0 h 1068128"/>
              <a:gd name="connsiteX2" fmla="*/ 12230100 w 13174725"/>
              <a:gd name="connsiteY2" fmla="*/ 444500 h 1068128"/>
              <a:gd name="connsiteX3" fmla="*/ 11217275 w 13174725"/>
              <a:gd name="connsiteY3" fmla="*/ 437357 h 1068128"/>
              <a:gd name="connsiteX4" fmla="*/ 11040269 w 13174725"/>
              <a:gd name="connsiteY4" fmla="*/ 489744 h 1068128"/>
              <a:gd name="connsiteX5" fmla="*/ 10583862 w 13174725"/>
              <a:gd name="connsiteY5" fmla="*/ 999332 h 1068128"/>
              <a:gd name="connsiteX6" fmla="*/ 10299700 w 13174725"/>
              <a:gd name="connsiteY6" fmla="*/ 1066800 h 1068128"/>
              <a:gd name="connsiteX7" fmla="*/ 25400 w 13174725"/>
              <a:gd name="connsiteY7" fmla="*/ 1066800 h 1068128"/>
              <a:gd name="connsiteX8" fmla="*/ 0 w 13174725"/>
              <a:gd name="connsiteY8" fmla="*/ 25400 h 1068128"/>
              <a:gd name="connsiteX0" fmla="*/ 0 w 13136033"/>
              <a:gd name="connsiteY0" fmla="*/ 25400 h 1068128"/>
              <a:gd name="connsiteX1" fmla="*/ 12230100 w 13136033"/>
              <a:gd name="connsiteY1" fmla="*/ 0 h 1068128"/>
              <a:gd name="connsiteX2" fmla="*/ 12230100 w 13136033"/>
              <a:gd name="connsiteY2" fmla="*/ 444500 h 1068128"/>
              <a:gd name="connsiteX3" fmla="*/ 11217275 w 13136033"/>
              <a:gd name="connsiteY3" fmla="*/ 437357 h 1068128"/>
              <a:gd name="connsiteX4" fmla="*/ 11040269 w 13136033"/>
              <a:gd name="connsiteY4" fmla="*/ 489744 h 1068128"/>
              <a:gd name="connsiteX5" fmla="*/ 10583862 w 13136033"/>
              <a:gd name="connsiteY5" fmla="*/ 999332 h 1068128"/>
              <a:gd name="connsiteX6" fmla="*/ 10299700 w 13136033"/>
              <a:gd name="connsiteY6" fmla="*/ 1066800 h 1068128"/>
              <a:gd name="connsiteX7" fmla="*/ 25400 w 13136033"/>
              <a:gd name="connsiteY7" fmla="*/ 1066800 h 1068128"/>
              <a:gd name="connsiteX8" fmla="*/ 0 w 13136033"/>
              <a:gd name="connsiteY8" fmla="*/ 25400 h 1068128"/>
              <a:gd name="connsiteX0" fmla="*/ 0 w 13174725"/>
              <a:gd name="connsiteY0" fmla="*/ 106757 h 1149485"/>
              <a:gd name="connsiteX1" fmla="*/ 12230100 w 13174725"/>
              <a:gd name="connsiteY1" fmla="*/ 81357 h 1149485"/>
              <a:gd name="connsiteX2" fmla="*/ 12230100 w 13174725"/>
              <a:gd name="connsiteY2" fmla="*/ 525857 h 1149485"/>
              <a:gd name="connsiteX3" fmla="*/ 11217275 w 13174725"/>
              <a:gd name="connsiteY3" fmla="*/ 518714 h 1149485"/>
              <a:gd name="connsiteX4" fmla="*/ 11040269 w 13174725"/>
              <a:gd name="connsiteY4" fmla="*/ 571101 h 1149485"/>
              <a:gd name="connsiteX5" fmla="*/ 10583862 w 13174725"/>
              <a:gd name="connsiteY5" fmla="*/ 1080689 h 1149485"/>
              <a:gd name="connsiteX6" fmla="*/ 10299700 w 13174725"/>
              <a:gd name="connsiteY6" fmla="*/ 1148157 h 1149485"/>
              <a:gd name="connsiteX7" fmla="*/ 25400 w 13174725"/>
              <a:gd name="connsiteY7" fmla="*/ 1148157 h 1149485"/>
              <a:gd name="connsiteX8" fmla="*/ 0 w 13174725"/>
              <a:gd name="connsiteY8" fmla="*/ 106757 h 1149485"/>
              <a:gd name="connsiteX0" fmla="*/ 0 w 13174725"/>
              <a:gd name="connsiteY0" fmla="*/ 106757 h 1149485"/>
              <a:gd name="connsiteX1" fmla="*/ 12230100 w 13174725"/>
              <a:gd name="connsiteY1" fmla="*/ 81357 h 1149485"/>
              <a:gd name="connsiteX2" fmla="*/ 12230100 w 13174725"/>
              <a:gd name="connsiteY2" fmla="*/ 525857 h 1149485"/>
              <a:gd name="connsiteX3" fmla="*/ 11217275 w 13174725"/>
              <a:gd name="connsiteY3" fmla="*/ 518714 h 1149485"/>
              <a:gd name="connsiteX4" fmla="*/ 11040269 w 13174725"/>
              <a:gd name="connsiteY4" fmla="*/ 571101 h 1149485"/>
              <a:gd name="connsiteX5" fmla="*/ 10583862 w 13174725"/>
              <a:gd name="connsiteY5" fmla="*/ 1080689 h 1149485"/>
              <a:gd name="connsiteX6" fmla="*/ 10299700 w 13174725"/>
              <a:gd name="connsiteY6" fmla="*/ 1148157 h 1149485"/>
              <a:gd name="connsiteX7" fmla="*/ 25400 w 13174725"/>
              <a:gd name="connsiteY7" fmla="*/ 1148157 h 1149485"/>
              <a:gd name="connsiteX8" fmla="*/ 0 w 13174725"/>
              <a:gd name="connsiteY8" fmla="*/ 106757 h 1149485"/>
              <a:gd name="connsiteX0" fmla="*/ 0 w 13174725"/>
              <a:gd name="connsiteY0" fmla="*/ 106757 h 1149485"/>
              <a:gd name="connsiteX1" fmla="*/ 12230100 w 13174725"/>
              <a:gd name="connsiteY1" fmla="*/ 81357 h 1149485"/>
              <a:gd name="connsiteX2" fmla="*/ 12230100 w 13174725"/>
              <a:gd name="connsiteY2" fmla="*/ 525857 h 1149485"/>
              <a:gd name="connsiteX3" fmla="*/ 11217275 w 13174725"/>
              <a:gd name="connsiteY3" fmla="*/ 518714 h 1149485"/>
              <a:gd name="connsiteX4" fmla="*/ 11040269 w 13174725"/>
              <a:gd name="connsiteY4" fmla="*/ 571101 h 1149485"/>
              <a:gd name="connsiteX5" fmla="*/ 10583862 w 13174725"/>
              <a:gd name="connsiteY5" fmla="*/ 1080689 h 1149485"/>
              <a:gd name="connsiteX6" fmla="*/ 10299700 w 13174725"/>
              <a:gd name="connsiteY6" fmla="*/ 1148157 h 1149485"/>
              <a:gd name="connsiteX7" fmla="*/ 25400 w 13174725"/>
              <a:gd name="connsiteY7" fmla="*/ 1148157 h 1149485"/>
              <a:gd name="connsiteX8" fmla="*/ 0 w 13174725"/>
              <a:gd name="connsiteY8" fmla="*/ 106757 h 1149485"/>
              <a:gd name="connsiteX0" fmla="*/ 0 w 13174725"/>
              <a:gd name="connsiteY0" fmla="*/ 106757 h 1149485"/>
              <a:gd name="connsiteX1" fmla="*/ 12230100 w 13174725"/>
              <a:gd name="connsiteY1" fmla="*/ 81357 h 1149485"/>
              <a:gd name="connsiteX2" fmla="*/ 12230100 w 13174725"/>
              <a:gd name="connsiteY2" fmla="*/ 525857 h 1149485"/>
              <a:gd name="connsiteX3" fmla="*/ 11217275 w 13174725"/>
              <a:gd name="connsiteY3" fmla="*/ 518714 h 1149485"/>
              <a:gd name="connsiteX4" fmla="*/ 11040269 w 13174725"/>
              <a:gd name="connsiteY4" fmla="*/ 571101 h 1149485"/>
              <a:gd name="connsiteX5" fmla="*/ 10583862 w 13174725"/>
              <a:gd name="connsiteY5" fmla="*/ 1080689 h 1149485"/>
              <a:gd name="connsiteX6" fmla="*/ 10299700 w 13174725"/>
              <a:gd name="connsiteY6" fmla="*/ 1148157 h 1149485"/>
              <a:gd name="connsiteX7" fmla="*/ 25400 w 13174725"/>
              <a:gd name="connsiteY7" fmla="*/ 1148157 h 1149485"/>
              <a:gd name="connsiteX8" fmla="*/ 0 w 13174725"/>
              <a:gd name="connsiteY8" fmla="*/ 106757 h 1149485"/>
              <a:gd name="connsiteX0" fmla="*/ 0 w 12304076"/>
              <a:gd name="connsiteY0" fmla="*/ 106757 h 1149485"/>
              <a:gd name="connsiteX1" fmla="*/ 12230100 w 12304076"/>
              <a:gd name="connsiteY1" fmla="*/ 81357 h 1149485"/>
              <a:gd name="connsiteX2" fmla="*/ 12230100 w 12304076"/>
              <a:gd name="connsiteY2" fmla="*/ 525857 h 1149485"/>
              <a:gd name="connsiteX3" fmla="*/ 11217275 w 12304076"/>
              <a:gd name="connsiteY3" fmla="*/ 518714 h 1149485"/>
              <a:gd name="connsiteX4" fmla="*/ 11040269 w 12304076"/>
              <a:gd name="connsiteY4" fmla="*/ 571101 h 1149485"/>
              <a:gd name="connsiteX5" fmla="*/ 10583862 w 12304076"/>
              <a:gd name="connsiteY5" fmla="*/ 1080689 h 1149485"/>
              <a:gd name="connsiteX6" fmla="*/ 10299700 w 12304076"/>
              <a:gd name="connsiteY6" fmla="*/ 1148157 h 1149485"/>
              <a:gd name="connsiteX7" fmla="*/ 25400 w 12304076"/>
              <a:gd name="connsiteY7" fmla="*/ 1148157 h 1149485"/>
              <a:gd name="connsiteX8" fmla="*/ 0 w 12304076"/>
              <a:gd name="connsiteY8" fmla="*/ 106757 h 1149485"/>
              <a:gd name="connsiteX0" fmla="*/ 0 w 12230100"/>
              <a:gd name="connsiteY0" fmla="*/ 106757 h 1149485"/>
              <a:gd name="connsiteX1" fmla="*/ 12230100 w 12230100"/>
              <a:gd name="connsiteY1" fmla="*/ 81357 h 1149485"/>
              <a:gd name="connsiteX2" fmla="*/ 12230100 w 12230100"/>
              <a:gd name="connsiteY2" fmla="*/ 525857 h 1149485"/>
              <a:gd name="connsiteX3" fmla="*/ 11217275 w 12230100"/>
              <a:gd name="connsiteY3" fmla="*/ 518714 h 1149485"/>
              <a:gd name="connsiteX4" fmla="*/ 11040269 w 12230100"/>
              <a:gd name="connsiteY4" fmla="*/ 571101 h 1149485"/>
              <a:gd name="connsiteX5" fmla="*/ 10583862 w 12230100"/>
              <a:gd name="connsiteY5" fmla="*/ 1080689 h 1149485"/>
              <a:gd name="connsiteX6" fmla="*/ 10299700 w 12230100"/>
              <a:gd name="connsiteY6" fmla="*/ 1148157 h 1149485"/>
              <a:gd name="connsiteX7" fmla="*/ 25400 w 12230100"/>
              <a:gd name="connsiteY7" fmla="*/ 1148157 h 1149485"/>
              <a:gd name="connsiteX8" fmla="*/ 0 w 12230100"/>
              <a:gd name="connsiteY8" fmla="*/ 106757 h 1149485"/>
              <a:gd name="connsiteX0" fmla="*/ 0 w 12230100"/>
              <a:gd name="connsiteY0" fmla="*/ 106757 h 1149485"/>
              <a:gd name="connsiteX1" fmla="*/ 12230100 w 12230100"/>
              <a:gd name="connsiteY1" fmla="*/ 81357 h 1149485"/>
              <a:gd name="connsiteX2" fmla="*/ 12230100 w 12230100"/>
              <a:gd name="connsiteY2" fmla="*/ 525857 h 1149485"/>
              <a:gd name="connsiteX3" fmla="*/ 11217275 w 12230100"/>
              <a:gd name="connsiteY3" fmla="*/ 518714 h 1149485"/>
              <a:gd name="connsiteX4" fmla="*/ 11040269 w 12230100"/>
              <a:gd name="connsiteY4" fmla="*/ 571101 h 1149485"/>
              <a:gd name="connsiteX5" fmla="*/ 10583862 w 12230100"/>
              <a:gd name="connsiteY5" fmla="*/ 1080689 h 1149485"/>
              <a:gd name="connsiteX6" fmla="*/ 10299700 w 12230100"/>
              <a:gd name="connsiteY6" fmla="*/ 1148157 h 1149485"/>
              <a:gd name="connsiteX7" fmla="*/ 25400 w 12230100"/>
              <a:gd name="connsiteY7" fmla="*/ 1148157 h 1149485"/>
              <a:gd name="connsiteX8" fmla="*/ 0 w 12230100"/>
              <a:gd name="connsiteY8" fmla="*/ 106757 h 1149485"/>
              <a:gd name="connsiteX0" fmla="*/ 0 w 12230100"/>
              <a:gd name="connsiteY0" fmla="*/ 106757 h 1149485"/>
              <a:gd name="connsiteX1" fmla="*/ 12230100 w 12230100"/>
              <a:gd name="connsiteY1" fmla="*/ 81357 h 1149485"/>
              <a:gd name="connsiteX2" fmla="*/ 12230100 w 12230100"/>
              <a:gd name="connsiteY2" fmla="*/ 525857 h 1149485"/>
              <a:gd name="connsiteX3" fmla="*/ 11217275 w 12230100"/>
              <a:gd name="connsiteY3" fmla="*/ 518714 h 1149485"/>
              <a:gd name="connsiteX4" fmla="*/ 11040269 w 12230100"/>
              <a:gd name="connsiteY4" fmla="*/ 571101 h 1149485"/>
              <a:gd name="connsiteX5" fmla="*/ 10583862 w 12230100"/>
              <a:gd name="connsiteY5" fmla="*/ 1080689 h 1149485"/>
              <a:gd name="connsiteX6" fmla="*/ 10299700 w 12230100"/>
              <a:gd name="connsiteY6" fmla="*/ 1148157 h 1149485"/>
              <a:gd name="connsiteX7" fmla="*/ 25400 w 12230100"/>
              <a:gd name="connsiteY7" fmla="*/ 1148157 h 1149485"/>
              <a:gd name="connsiteX8" fmla="*/ 0 w 12230100"/>
              <a:gd name="connsiteY8" fmla="*/ 106757 h 1149485"/>
              <a:gd name="connsiteX0" fmla="*/ 0 w 12230100"/>
              <a:gd name="connsiteY0" fmla="*/ 106757 h 1149485"/>
              <a:gd name="connsiteX1" fmla="*/ 12230100 w 12230100"/>
              <a:gd name="connsiteY1" fmla="*/ 81357 h 1149485"/>
              <a:gd name="connsiteX2" fmla="*/ 12230100 w 12230100"/>
              <a:gd name="connsiteY2" fmla="*/ 525857 h 1149485"/>
              <a:gd name="connsiteX3" fmla="*/ 11217275 w 12230100"/>
              <a:gd name="connsiteY3" fmla="*/ 518714 h 1149485"/>
              <a:gd name="connsiteX4" fmla="*/ 11040269 w 12230100"/>
              <a:gd name="connsiteY4" fmla="*/ 571101 h 1149485"/>
              <a:gd name="connsiteX5" fmla="*/ 10583862 w 12230100"/>
              <a:gd name="connsiteY5" fmla="*/ 1080689 h 1149485"/>
              <a:gd name="connsiteX6" fmla="*/ 10299700 w 12230100"/>
              <a:gd name="connsiteY6" fmla="*/ 1148157 h 1149485"/>
              <a:gd name="connsiteX7" fmla="*/ 25400 w 12230100"/>
              <a:gd name="connsiteY7" fmla="*/ 1148157 h 1149485"/>
              <a:gd name="connsiteX8" fmla="*/ 0 w 12230100"/>
              <a:gd name="connsiteY8" fmla="*/ 106757 h 1149485"/>
              <a:gd name="connsiteX0" fmla="*/ 0 w 12230100"/>
              <a:gd name="connsiteY0" fmla="*/ 106757 h 1149485"/>
              <a:gd name="connsiteX1" fmla="*/ 12230100 w 12230100"/>
              <a:gd name="connsiteY1" fmla="*/ 81357 h 1149485"/>
              <a:gd name="connsiteX2" fmla="*/ 12230100 w 12230100"/>
              <a:gd name="connsiteY2" fmla="*/ 525857 h 1149485"/>
              <a:gd name="connsiteX3" fmla="*/ 11217275 w 12230100"/>
              <a:gd name="connsiteY3" fmla="*/ 518714 h 1149485"/>
              <a:gd name="connsiteX4" fmla="*/ 11040269 w 12230100"/>
              <a:gd name="connsiteY4" fmla="*/ 571101 h 1149485"/>
              <a:gd name="connsiteX5" fmla="*/ 10583862 w 12230100"/>
              <a:gd name="connsiteY5" fmla="*/ 1080689 h 1149485"/>
              <a:gd name="connsiteX6" fmla="*/ 10299700 w 12230100"/>
              <a:gd name="connsiteY6" fmla="*/ 1148157 h 1149485"/>
              <a:gd name="connsiteX7" fmla="*/ 25400 w 12230100"/>
              <a:gd name="connsiteY7" fmla="*/ 1148157 h 1149485"/>
              <a:gd name="connsiteX8" fmla="*/ 0 w 12230100"/>
              <a:gd name="connsiteY8" fmla="*/ 106757 h 1149485"/>
              <a:gd name="connsiteX0" fmla="*/ 0 w 12230100"/>
              <a:gd name="connsiteY0" fmla="*/ 51250 h 1093978"/>
              <a:gd name="connsiteX1" fmla="*/ 12230100 w 12230100"/>
              <a:gd name="connsiteY1" fmla="*/ 25850 h 1093978"/>
              <a:gd name="connsiteX2" fmla="*/ 12230100 w 12230100"/>
              <a:gd name="connsiteY2" fmla="*/ 470350 h 1093978"/>
              <a:gd name="connsiteX3" fmla="*/ 11217275 w 12230100"/>
              <a:gd name="connsiteY3" fmla="*/ 463207 h 1093978"/>
              <a:gd name="connsiteX4" fmla="*/ 11040269 w 12230100"/>
              <a:gd name="connsiteY4" fmla="*/ 515594 h 1093978"/>
              <a:gd name="connsiteX5" fmla="*/ 10583862 w 12230100"/>
              <a:gd name="connsiteY5" fmla="*/ 1025182 h 1093978"/>
              <a:gd name="connsiteX6" fmla="*/ 10299700 w 12230100"/>
              <a:gd name="connsiteY6" fmla="*/ 1092650 h 1093978"/>
              <a:gd name="connsiteX7" fmla="*/ 25400 w 12230100"/>
              <a:gd name="connsiteY7" fmla="*/ 1092650 h 1093978"/>
              <a:gd name="connsiteX8" fmla="*/ 0 w 12230100"/>
              <a:gd name="connsiteY8" fmla="*/ 51250 h 1093978"/>
              <a:gd name="connsiteX0" fmla="*/ 0 w 12220575"/>
              <a:gd name="connsiteY0" fmla="*/ 55180 h 1093145"/>
              <a:gd name="connsiteX1" fmla="*/ 12220575 w 12220575"/>
              <a:gd name="connsiteY1" fmla="*/ 25017 h 1093145"/>
              <a:gd name="connsiteX2" fmla="*/ 12220575 w 12220575"/>
              <a:gd name="connsiteY2" fmla="*/ 469517 h 1093145"/>
              <a:gd name="connsiteX3" fmla="*/ 11207750 w 12220575"/>
              <a:gd name="connsiteY3" fmla="*/ 462374 h 1093145"/>
              <a:gd name="connsiteX4" fmla="*/ 11030744 w 12220575"/>
              <a:gd name="connsiteY4" fmla="*/ 514761 h 1093145"/>
              <a:gd name="connsiteX5" fmla="*/ 10574337 w 12220575"/>
              <a:gd name="connsiteY5" fmla="*/ 1024349 h 1093145"/>
              <a:gd name="connsiteX6" fmla="*/ 10290175 w 12220575"/>
              <a:gd name="connsiteY6" fmla="*/ 1091817 h 1093145"/>
              <a:gd name="connsiteX7" fmla="*/ 15875 w 12220575"/>
              <a:gd name="connsiteY7" fmla="*/ 1091817 h 1093145"/>
              <a:gd name="connsiteX8" fmla="*/ 0 w 12220575"/>
              <a:gd name="connsiteY8" fmla="*/ 55180 h 1093145"/>
              <a:gd name="connsiteX0" fmla="*/ 10319 w 12204700"/>
              <a:gd name="connsiteY0" fmla="*/ 55180 h 1093145"/>
              <a:gd name="connsiteX1" fmla="*/ 12204700 w 12204700"/>
              <a:gd name="connsiteY1" fmla="*/ 25017 h 1093145"/>
              <a:gd name="connsiteX2" fmla="*/ 12204700 w 12204700"/>
              <a:gd name="connsiteY2" fmla="*/ 469517 h 1093145"/>
              <a:gd name="connsiteX3" fmla="*/ 11191875 w 12204700"/>
              <a:gd name="connsiteY3" fmla="*/ 462374 h 1093145"/>
              <a:gd name="connsiteX4" fmla="*/ 11014869 w 12204700"/>
              <a:gd name="connsiteY4" fmla="*/ 514761 h 1093145"/>
              <a:gd name="connsiteX5" fmla="*/ 10558462 w 12204700"/>
              <a:gd name="connsiteY5" fmla="*/ 1024349 h 1093145"/>
              <a:gd name="connsiteX6" fmla="*/ 10274300 w 12204700"/>
              <a:gd name="connsiteY6" fmla="*/ 1091817 h 1093145"/>
              <a:gd name="connsiteX7" fmla="*/ 0 w 12204700"/>
              <a:gd name="connsiteY7" fmla="*/ 1091817 h 1093145"/>
              <a:gd name="connsiteX8" fmla="*/ 10319 w 12204700"/>
              <a:gd name="connsiteY8" fmla="*/ 55180 h 1093145"/>
              <a:gd name="connsiteX0" fmla="*/ 31750 w 12204700"/>
              <a:gd name="connsiteY0" fmla="*/ 65221 h 1091279"/>
              <a:gd name="connsiteX1" fmla="*/ 12204700 w 12204700"/>
              <a:gd name="connsiteY1" fmla="*/ 23151 h 1091279"/>
              <a:gd name="connsiteX2" fmla="*/ 12204700 w 12204700"/>
              <a:gd name="connsiteY2" fmla="*/ 467651 h 1091279"/>
              <a:gd name="connsiteX3" fmla="*/ 11191875 w 12204700"/>
              <a:gd name="connsiteY3" fmla="*/ 460508 h 1091279"/>
              <a:gd name="connsiteX4" fmla="*/ 11014869 w 12204700"/>
              <a:gd name="connsiteY4" fmla="*/ 512895 h 1091279"/>
              <a:gd name="connsiteX5" fmla="*/ 10558462 w 12204700"/>
              <a:gd name="connsiteY5" fmla="*/ 1022483 h 1091279"/>
              <a:gd name="connsiteX6" fmla="*/ 10274300 w 12204700"/>
              <a:gd name="connsiteY6" fmla="*/ 1089951 h 1091279"/>
              <a:gd name="connsiteX7" fmla="*/ 0 w 12204700"/>
              <a:gd name="connsiteY7" fmla="*/ 1089951 h 1091279"/>
              <a:gd name="connsiteX8" fmla="*/ 31750 w 12204700"/>
              <a:gd name="connsiteY8" fmla="*/ 65221 h 1091279"/>
              <a:gd name="connsiteX0" fmla="*/ 0 w 12208669"/>
              <a:gd name="connsiteY0" fmla="*/ 49305 h 1094414"/>
              <a:gd name="connsiteX1" fmla="*/ 12208669 w 12208669"/>
              <a:gd name="connsiteY1" fmla="*/ 26286 h 1094414"/>
              <a:gd name="connsiteX2" fmla="*/ 12208669 w 12208669"/>
              <a:gd name="connsiteY2" fmla="*/ 470786 h 1094414"/>
              <a:gd name="connsiteX3" fmla="*/ 11195844 w 12208669"/>
              <a:gd name="connsiteY3" fmla="*/ 463643 h 1094414"/>
              <a:gd name="connsiteX4" fmla="*/ 11018838 w 12208669"/>
              <a:gd name="connsiteY4" fmla="*/ 516030 h 1094414"/>
              <a:gd name="connsiteX5" fmla="*/ 10562431 w 12208669"/>
              <a:gd name="connsiteY5" fmla="*/ 1025618 h 1094414"/>
              <a:gd name="connsiteX6" fmla="*/ 10278269 w 12208669"/>
              <a:gd name="connsiteY6" fmla="*/ 1093086 h 1094414"/>
              <a:gd name="connsiteX7" fmla="*/ 3969 w 12208669"/>
              <a:gd name="connsiteY7" fmla="*/ 1093086 h 1094414"/>
              <a:gd name="connsiteX8" fmla="*/ 0 w 12208669"/>
              <a:gd name="connsiteY8" fmla="*/ 49305 h 1094414"/>
              <a:gd name="connsiteX0" fmla="*/ 0 w 12208669"/>
              <a:gd name="connsiteY0" fmla="*/ 23019 h 1068128"/>
              <a:gd name="connsiteX1" fmla="*/ 12208669 w 12208669"/>
              <a:gd name="connsiteY1" fmla="*/ 0 h 1068128"/>
              <a:gd name="connsiteX2" fmla="*/ 12208669 w 12208669"/>
              <a:gd name="connsiteY2" fmla="*/ 444500 h 1068128"/>
              <a:gd name="connsiteX3" fmla="*/ 11195844 w 12208669"/>
              <a:gd name="connsiteY3" fmla="*/ 437357 h 1068128"/>
              <a:gd name="connsiteX4" fmla="*/ 11018838 w 12208669"/>
              <a:gd name="connsiteY4" fmla="*/ 489744 h 1068128"/>
              <a:gd name="connsiteX5" fmla="*/ 10562431 w 12208669"/>
              <a:gd name="connsiteY5" fmla="*/ 999332 h 1068128"/>
              <a:gd name="connsiteX6" fmla="*/ 10278269 w 12208669"/>
              <a:gd name="connsiteY6" fmla="*/ 1066800 h 1068128"/>
              <a:gd name="connsiteX7" fmla="*/ 3969 w 12208669"/>
              <a:gd name="connsiteY7" fmla="*/ 1066800 h 1068128"/>
              <a:gd name="connsiteX8" fmla="*/ 0 w 12208669"/>
              <a:gd name="connsiteY8" fmla="*/ 23019 h 106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669" h="1068128">
                <a:moveTo>
                  <a:pt x="0" y="23019"/>
                </a:moveTo>
                <a:cubicBezTo>
                  <a:pt x="2910" y="21431"/>
                  <a:pt x="12206288" y="1587"/>
                  <a:pt x="12208669" y="0"/>
                </a:cubicBezTo>
                <a:cubicBezTo>
                  <a:pt x="12203906" y="793"/>
                  <a:pt x="12201261" y="447807"/>
                  <a:pt x="12208669" y="444500"/>
                </a:cubicBezTo>
                <a:cubicBezTo>
                  <a:pt x="12197027" y="443574"/>
                  <a:pt x="11394149" y="434578"/>
                  <a:pt x="11195844" y="437357"/>
                </a:cubicBezTo>
                <a:cubicBezTo>
                  <a:pt x="11133270" y="442517"/>
                  <a:pt x="11083926" y="427038"/>
                  <a:pt x="11018838" y="489744"/>
                </a:cubicBezTo>
                <a:cubicBezTo>
                  <a:pt x="10953750" y="552450"/>
                  <a:pt x="10586243" y="962289"/>
                  <a:pt x="10562431" y="999332"/>
                </a:cubicBezTo>
                <a:cubicBezTo>
                  <a:pt x="10507662" y="1076854"/>
                  <a:pt x="10367962" y="1069050"/>
                  <a:pt x="10278269" y="1066800"/>
                </a:cubicBezTo>
                <a:lnTo>
                  <a:pt x="3969" y="1066800"/>
                </a:lnTo>
                <a:lnTo>
                  <a:pt x="0" y="23019"/>
                </a:lnTo>
                <a:close/>
              </a:path>
            </a:pathLst>
          </a:custGeom>
          <a:solidFill>
            <a:srgbClr val="14284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A7365B-02DD-4107-B348-0FB2D067F397}"/>
              </a:ext>
            </a:extLst>
          </p:cNvPr>
          <p:cNvSpPr/>
          <p:nvPr userDrawn="1"/>
        </p:nvSpPr>
        <p:spPr>
          <a:xfrm rot="16200000">
            <a:off x="11759008" y="578431"/>
            <a:ext cx="611987" cy="279400"/>
          </a:xfrm>
          <a:prstGeom prst="rect">
            <a:avLst/>
          </a:prstGeom>
        </p:spPr>
        <p:txBody>
          <a:bodyPr wrap="square" lIns="18288" tIns="18288" rIns="18288" bIns="18288" anchor="ctr" anchorCtr="0">
            <a:noAutofit/>
          </a:bodyPr>
          <a:lstStyle/>
          <a:p>
            <a:pPr algn="ctr"/>
            <a:r>
              <a:rPr lang="en-US" sz="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ACB8EA05-D9C1-4729-B840-378EEDCECB66}" type="slidenum">
              <a:rPr lang="en-US" sz="8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800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BD6490-B60A-4917-B3B9-4363435A9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9509125" cy="1018095"/>
          </a:xfrm>
          <a:prstGeom prst="rect">
            <a:avLst/>
          </a:prstGeom>
          <a:effectLst/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85636BD-C6C0-4143-8040-2F9F7F504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225" y="1447800"/>
            <a:ext cx="11649075" cy="4781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EB08A-AA7C-08ED-0C9C-6759D21BAF24}"/>
              </a:ext>
            </a:extLst>
          </p:cNvPr>
          <p:cNvCxnSpPr>
            <a:cxnSpLocks/>
          </p:cNvCxnSpPr>
          <p:nvPr userDrawn="1"/>
        </p:nvCxnSpPr>
        <p:spPr>
          <a:xfrm>
            <a:off x="267629" y="6668429"/>
            <a:ext cx="11124271" cy="0"/>
          </a:xfrm>
          <a:prstGeom prst="line">
            <a:avLst/>
          </a:prstGeom>
          <a:ln w="19050">
            <a:solidFill>
              <a:srgbClr val="5E8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070B7359-9CCC-CA4F-2E2E-2FCF2AAAB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97"/>
          <a:stretch/>
        </p:blipFill>
        <p:spPr>
          <a:xfrm>
            <a:off x="11459551" y="6112425"/>
            <a:ext cx="464820" cy="6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3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4168" r:id="rId7"/>
    <p:sldLayoutId id="2147484208" r:id="rId8"/>
    <p:sldLayoutId id="2147483662" r:id="rId9"/>
    <p:sldLayoutId id="2147483682" r:id="rId10"/>
    <p:sldLayoutId id="2147483663" r:id="rId11"/>
    <p:sldLayoutId id="2147483664" r:id="rId12"/>
    <p:sldLayoutId id="2147483665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7" r:id="rId23"/>
    <p:sldLayoutId id="2147483680" r:id="rId24"/>
    <p:sldLayoutId id="2147483681" r:id="rId25"/>
    <p:sldLayoutId id="2147484209" r:id="rId26"/>
    <p:sldLayoutId id="2147484210" r:id="rId27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 baseline="0">
          <a:solidFill>
            <a:schemeClr val="accent2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500" b="0" i="0" kern="120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1pPr>
      <a:lvl2pPr marL="6858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System Font"/>
        <a:buChar char="–"/>
        <a:tabLst/>
        <a:defRPr sz="2200" b="0" i="0" kern="1200">
          <a:solidFill>
            <a:schemeClr val="tx2"/>
          </a:solidFill>
          <a:latin typeface="Arial" panose="020B0604020202020204" pitchFamily="34" charset="0"/>
          <a:ea typeface="AECOM Sans Light" panose="020B0404020202020204" pitchFamily="34" charset="0"/>
          <a:cs typeface="Arial" panose="020B0604020202020204" pitchFamily="34" charset="0"/>
        </a:defRPr>
      </a:lvl2pPr>
      <a:lvl3pPr marL="971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3pPr>
      <a:lvl4pPr marL="131445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ü"/>
        <a:defRPr sz="1800" b="0" i="0" kern="1200">
          <a:solidFill>
            <a:schemeClr val="tx2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4pPr>
      <a:lvl5pPr marL="1600200" indent="-282575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80000"/>
        <a:buFont typeface="Courier New" panose="02070309020205020404" pitchFamily="49" charset="0"/>
        <a:buChar char="o"/>
        <a:defRPr sz="1600" b="0" i="0" kern="1200">
          <a:solidFill>
            <a:schemeClr val="tx2"/>
          </a:solidFill>
          <a:latin typeface="Arial" panose="020B0604020202020204" pitchFamily="34" charset="0"/>
          <a:ea typeface="AECOM Sans" panose="020B0504020202020204" pitchFamily="34" charset="0"/>
          <a:cs typeface="Arial" panose="020B0604020202020204" pitchFamily="34" charset="0"/>
        </a:defRPr>
      </a:lvl5pPr>
      <a:lvl6pPr marL="148590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pos="166">
          <p15:clr>
            <a:srgbClr val="F26B43"/>
          </p15:clr>
        </p15:guide>
        <p15:guide id="5" pos="3727">
          <p15:clr>
            <a:srgbClr val="F26B43"/>
          </p15:clr>
        </p15:guide>
        <p15:guide id="6" pos="2071">
          <p15:clr>
            <a:srgbClr val="F26B43"/>
          </p15:clr>
        </p15:guide>
        <p15:guide id="7" pos="7514">
          <p15:clr>
            <a:srgbClr val="F26B43"/>
          </p15:clr>
        </p15:guide>
        <p15:guide id="8" orient="horz" pos="2160">
          <p15:clr>
            <a:srgbClr val="F26B43"/>
          </p15:clr>
        </p15:guide>
        <p15:guide id="9" orient="horz" pos="164">
          <p15:clr>
            <a:srgbClr val="F26B43"/>
          </p15:clr>
        </p15:guide>
        <p15:guide id="10" orient="horz" pos="4156">
          <p15:clr>
            <a:srgbClr val="F26B43"/>
          </p15:clr>
        </p15:guide>
        <p15:guide id="11" pos="3953">
          <p15:clr>
            <a:srgbClr val="F26B43"/>
          </p15:clr>
        </p15:guide>
        <p15:guide id="12" pos="1844">
          <p15:clr>
            <a:srgbClr val="F26B43"/>
          </p15:clr>
        </p15:guide>
        <p15:guide id="13" pos="5836">
          <p15:clr>
            <a:srgbClr val="F26B43"/>
          </p15:clr>
        </p15:guide>
        <p15:guide id="14" pos="5609">
          <p15:clr>
            <a:srgbClr val="F26B43"/>
          </p15:clr>
        </p15:guide>
        <p15:guide id="16" orient="horz" pos="686">
          <p15:clr>
            <a:srgbClr val="F26B43"/>
          </p15:clr>
        </p15:guide>
        <p15:guide id="17" orient="horz" pos="2047">
          <p15:clr>
            <a:srgbClr val="F26B43"/>
          </p15:clr>
        </p15:guide>
        <p15:guide id="18" orient="horz" pos="2273">
          <p15:clr>
            <a:srgbClr val="F26B43"/>
          </p15:clr>
        </p15:guide>
        <p15:guide id="19" pos="2683">
          <p15:clr>
            <a:srgbClr val="5ACBF0"/>
          </p15:clr>
        </p15:guide>
        <p15:guide id="20" pos="2457">
          <p15:clr>
            <a:srgbClr val="5ACBF0"/>
          </p15:clr>
        </p15:guide>
        <p15:guide id="21" pos="4997">
          <p15:clr>
            <a:srgbClr val="5ACBF0"/>
          </p15:clr>
        </p15:guide>
        <p15:guide id="22" pos="5223">
          <p15:clr>
            <a:srgbClr val="5ACBF0"/>
          </p15:clr>
        </p15:guide>
        <p15:guide id="24" orient="horz" pos="913">
          <p15:clr>
            <a:srgbClr val="F26B43"/>
          </p15:clr>
        </p15:guide>
        <p15:guide id="25" orient="horz" pos="278">
          <p15:clr>
            <a:srgbClr val="F26B43"/>
          </p15:clr>
        </p15:guide>
        <p15:guide id="26" orient="horz" pos="39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towndetroit.org/about-the-ddp/impact/program-initiatives/urban-innovation/i-75-cap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mailto:TheRoadAhead@downtowndetroit.or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ED70B9-73C0-B729-151A-1A02B1EF63B6}"/>
              </a:ext>
            </a:extLst>
          </p:cNvPr>
          <p:cNvSpPr/>
          <p:nvPr/>
        </p:nvSpPr>
        <p:spPr>
          <a:xfrm>
            <a:off x="0" y="3246056"/>
            <a:ext cx="12192000" cy="2460823"/>
          </a:xfrm>
          <a:prstGeom prst="rect">
            <a:avLst/>
          </a:prstGeom>
          <a:solidFill>
            <a:srgbClr val="14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A15C413-33B9-4F14-A575-0F841DD61679}"/>
              </a:ext>
            </a:extLst>
          </p:cNvPr>
          <p:cNvSpPr>
            <a:spLocks/>
          </p:cNvSpPr>
          <p:nvPr/>
        </p:nvSpPr>
        <p:spPr>
          <a:xfrm>
            <a:off x="5569641" y="3773162"/>
            <a:ext cx="5767137" cy="1652754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82361">
              <a:lnSpc>
                <a:spcPct val="90000"/>
              </a:lnSpc>
              <a:spcAft>
                <a:spcPts val="552"/>
              </a:spcAft>
            </a:pPr>
            <a:r>
              <a:rPr lang="en-US" sz="4400" kern="12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Public Meeting #1</a:t>
            </a:r>
          </a:p>
          <a:p>
            <a:pPr defTabSz="782361">
              <a:spcAft>
                <a:spcPts val="552"/>
              </a:spcAft>
            </a:pPr>
            <a:r>
              <a:rPr lang="en-US" sz="1711" kern="12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Community Visioning Session</a:t>
            </a:r>
            <a:br>
              <a:rPr lang="en-US" sz="1711" kern="1200" dirty="0">
                <a:solidFill>
                  <a:schemeClr val="bg1"/>
                </a:solidFill>
                <a:latin typeface="Avenir Next LT Pro Demi" panose="020B0704020202020204" pitchFamily="34" charset="0"/>
              </a:rPr>
            </a:br>
            <a:r>
              <a:rPr lang="en-US" sz="1711" kern="12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June 27, 2024</a:t>
            </a:r>
          </a:p>
        </p:txBody>
      </p:sp>
      <p:pic>
        <p:nvPicPr>
          <p:cNvPr id="23" name="Picture 22" descr="A logo for a company&#10;&#10;Description automatically generated">
            <a:extLst>
              <a:ext uri="{FF2B5EF4-FFF2-40B4-BE49-F238E27FC236}">
                <a16:creationId xmlns:a16="http://schemas.microsoft.com/office/drawing/2014/main" id="{EEBC432B-F136-F4EC-2C46-838D2BB35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126" y="511690"/>
            <a:ext cx="3219171" cy="16926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86132-27D1-0B1D-037A-8F0A42135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02" y="3773162"/>
            <a:ext cx="4239217" cy="1219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A3E4A8-F38C-4D0D-A97C-317FC5E86B27}"/>
              </a:ext>
            </a:extLst>
          </p:cNvPr>
          <p:cNvSpPr txBox="1"/>
          <p:nvPr/>
        </p:nvSpPr>
        <p:spPr>
          <a:xfrm>
            <a:off x="923637" y="1063210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kern="1200" dirty="0">
                <a:solidFill>
                  <a:srgbClr val="14284B"/>
                </a:solidFill>
                <a:latin typeface="Avenir Next LT Pro Demi" panose="020B0704020202020204" pitchFamily="34" charset="0"/>
              </a:rPr>
              <a:t>WELCOME!</a:t>
            </a:r>
            <a:endParaRPr lang="en-US" sz="6600" dirty="0">
              <a:solidFill>
                <a:srgbClr val="14284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2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FDCE35-7012-B307-744C-5784FA09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492965" cy="10180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  <a:cs typeface="Arial"/>
              </a:rPr>
              <a:t>Stay Involved / Tell Your Friends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83FADE-4601-D504-D98F-89E864F954E3}"/>
              </a:ext>
            </a:extLst>
          </p:cNvPr>
          <p:cNvSpPr txBox="1"/>
          <p:nvPr/>
        </p:nvSpPr>
        <p:spPr>
          <a:xfrm>
            <a:off x="176464" y="1397193"/>
            <a:ext cx="6208294" cy="4728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Project Web Site</a:t>
            </a:r>
            <a:br>
              <a:rPr lang="en-US" sz="2800" kern="900" dirty="0">
                <a:effectLst/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</a:br>
            <a:r>
              <a:rPr lang="en-US" kern="900" dirty="0">
                <a:effectLst/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  <a:hlinkClick r:id="rId3"/>
              </a:rPr>
              <a:t>https://downtowndetroit.org/i75cap</a:t>
            </a:r>
            <a:r>
              <a:rPr lang="en-US" kern="900" dirty="0">
                <a:effectLst/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</a:p>
          <a:p>
            <a:endParaRPr lang="en-US" kern="900" dirty="0"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r>
              <a:rPr lang="en-US" sz="2400" b="1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Phase 1 Digital Survey </a:t>
            </a:r>
          </a:p>
          <a:p>
            <a:r>
              <a:rPr lang="en-US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Available on Web Site through July 12</a:t>
            </a:r>
            <a:br>
              <a:rPr lang="en-US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</a:br>
            <a:r>
              <a:rPr lang="en-US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(similar feedback requested as from Public Meeting) </a:t>
            </a:r>
            <a:br>
              <a:rPr lang="en-US" kern="900" dirty="0">
                <a:effectLst/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</a:br>
            <a:endParaRPr lang="en-US" kern="900" dirty="0">
              <a:effectLst/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r>
              <a:rPr lang="en-US" sz="2400" b="1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Future Public Meetings</a:t>
            </a:r>
          </a:p>
          <a:p>
            <a:r>
              <a:rPr lang="en-US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Dates to be announced soon! </a:t>
            </a:r>
          </a:p>
          <a:p>
            <a:endParaRPr lang="en-US" sz="2400" b="1" kern="900" dirty="0"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r>
              <a:rPr lang="en-US" sz="2400" b="1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Questions or Feedback</a:t>
            </a:r>
            <a:br>
              <a:rPr lang="en-US" sz="4000" kern="900" dirty="0">
                <a:effectLst/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</a:br>
            <a:r>
              <a:rPr lang="en-US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  <a:hlinkClick r:id="rId4"/>
              </a:rPr>
              <a:t>TheRoadAhead@downtowndetroit.org</a:t>
            </a:r>
            <a:endParaRPr lang="en-US" kern="900" dirty="0"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endParaRPr lang="en-US" kern="900" dirty="0"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800" kern="900" dirty="0">
              <a:effectLst/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E2ACF0-F78A-529D-716F-4668C1B1F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758" y="1589420"/>
            <a:ext cx="5559153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37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ED70B9-73C0-B729-151A-1A02B1EF63B6}"/>
              </a:ext>
            </a:extLst>
          </p:cNvPr>
          <p:cNvSpPr/>
          <p:nvPr/>
        </p:nvSpPr>
        <p:spPr>
          <a:xfrm>
            <a:off x="0" y="3246056"/>
            <a:ext cx="12192000" cy="2460823"/>
          </a:xfrm>
          <a:prstGeom prst="rect">
            <a:avLst/>
          </a:prstGeom>
          <a:solidFill>
            <a:srgbClr val="1428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logo for a company&#10;&#10;Description automatically generated">
            <a:extLst>
              <a:ext uri="{FF2B5EF4-FFF2-40B4-BE49-F238E27FC236}">
                <a16:creationId xmlns:a16="http://schemas.microsoft.com/office/drawing/2014/main" id="{EEBC432B-F136-F4EC-2C46-838D2BB35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126" y="511690"/>
            <a:ext cx="3219171" cy="16926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86132-27D1-0B1D-037A-8F0A42135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02" y="3773162"/>
            <a:ext cx="4239217" cy="1219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A3E4A8-F38C-4D0D-A97C-317FC5E86B27}"/>
              </a:ext>
            </a:extLst>
          </p:cNvPr>
          <p:cNvSpPr txBox="1"/>
          <p:nvPr/>
        </p:nvSpPr>
        <p:spPr>
          <a:xfrm>
            <a:off x="5620798" y="3828849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kern="1200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THANK YOU!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8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9087BB-E6F9-4AE1-99DE-571F19AE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venir Next LT Pro Demi" panose="020B0704020202020204" pitchFamily="34" charset="0"/>
              </a:rPr>
              <a:t>Project Partners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71850C-30DA-3C87-A844-B92F414E8141}"/>
              </a:ext>
            </a:extLst>
          </p:cNvPr>
          <p:cNvSpPr txBox="1"/>
          <p:nvPr/>
        </p:nvSpPr>
        <p:spPr>
          <a:xfrm>
            <a:off x="8182" y="-10482"/>
            <a:ext cx="6108700" cy="184666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Arial Black" panose="020B0A04020102020204" pitchFamily="34" charset="0"/>
              </a:rPr>
              <a:t>OUR EXPERTISE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1DB8B-A561-D54B-B6E7-229229B81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608" y="3753142"/>
            <a:ext cx="3972479" cy="1790950"/>
          </a:xfrm>
          <a:prstGeom prst="rect">
            <a:avLst/>
          </a:prstGeom>
        </p:spPr>
      </p:pic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602C0AA5-5021-DE8B-A36A-20FB82BDF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60" y="1539288"/>
            <a:ext cx="3219171" cy="1692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80B55-58CC-C75D-8AE3-772B9FAB35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157" y="2626894"/>
            <a:ext cx="2314937" cy="264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47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ark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A9944888-D9B4-0D84-3790-D481EABAFD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r="3257"/>
          <a:stretch/>
        </p:blipFill>
        <p:spPr>
          <a:xfrm>
            <a:off x="8242350" y="2029842"/>
            <a:ext cx="3797786" cy="1773415"/>
          </a:xfrm>
          <a:prstGeom prst="rect">
            <a:avLst/>
          </a:prstGeom>
        </p:spPr>
      </p:pic>
      <p:pic>
        <p:nvPicPr>
          <p:cNvPr id="10" name="Image 231">
            <a:extLst>
              <a:ext uri="{FF2B5EF4-FFF2-40B4-BE49-F238E27FC236}">
                <a16:creationId xmlns:a16="http://schemas.microsoft.com/office/drawing/2014/main" id="{ABDAE510-6756-CC24-919B-B9AD2CFD346F}"/>
              </a:ext>
            </a:extLst>
          </p:cNvPr>
          <p:cNvPicPr>
            <a:picLocks/>
          </p:cNvPicPr>
          <p:nvPr/>
        </p:nvPicPr>
        <p:blipFill rotWithShape="1">
          <a:blip r:embed="rId4" cstate="print"/>
          <a:srcRect t="4032" r="458" b="29158"/>
          <a:stretch/>
        </p:blipFill>
        <p:spPr>
          <a:xfrm>
            <a:off x="8231282" y="4282133"/>
            <a:ext cx="3808854" cy="1793877"/>
          </a:xfrm>
          <a:prstGeom prst="rect">
            <a:avLst/>
          </a:prstGeom>
        </p:spPr>
      </p:pic>
      <p:pic>
        <p:nvPicPr>
          <p:cNvPr id="12" name="Image 231">
            <a:extLst>
              <a:ext uri="{FF2B5EF4-FFF2-40B4-BE49-F238E27FC236}">
                <a16:creationId xmlns:a16="http://schemas.microsoft.com/office/drawing/2014/main" id="{DB993FEE-98C1-9067-5AF8-8212A50763D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6" r="1159" b="13606"/>
          <a:stretch/>
        </p:blipFill>
        <p:spPr>
          <a:xfrm>
            <a:off x="4191573" y="2009380"/>
            <a:ext cx="3764697" cy="179387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FDCE35-7012-B307-744C-5784FA09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492965" cy="10180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  <a:cs typeface="Arial"/>
              </a:rPr>
              <a:t>Urban Highway Capping Projects </a:t>
            </a:r>
          </a:p>
        </p:txBody>
      </p:sp>
      <p:pic>
        <p:nvPicPr>
          <p:cNvPr id="6" name="Image 245">
            <a:extLst>
              <a:ext uri="{FF2B5EF4-FFF2-40B4-BE49-F238E27FC236}">
                <a16:creationId xmlns:a16="http://schemas.microsoft.com/office/drawing/2014/main" id="{ABF7DC4B-0562-668F-0948-4C3154A6E214}"/>
              </a:ext>
            </a:extLst>
          </p:cNvPr>
          <p:cNvPicPr>
            <a:picLocks/>
          </p:cNvPicPr>
          <p:nvPr/>
        </p:nvPicPr>
        <p:blipFill rotWithShape="1">
          <a:blip r:embed="rId6" cstate="print"/>
          <a:srcRect t="7258" b="42886"/>
          <a:stretch/>
        </p:blipFill>
        <p:spPr>
          <a:xfrm>
            <a:off x="4178581" y="4282133"/>
            <a:ext cx="3808853" cy="1793877"/>
          </a:xfrm>
          <a:prstGeom prst="rect">
            <a:avLst/>
          </a:prstGeom>
        </p:spPr>
      </p:pic>
      <p:pic>
        <p:nvPicPr>
          <p:cNvPr id="8" name="Image 231">
            <a:extLst>
              <a:ext uri="{FF2B5EF4-FFF2-40B4-BE49-F238E27FC236}">
                <a16:creationId xmlns:a16="http://schemas.microsoft.com/office/drawing/2014/main" id="{077FC780-2DC0-6AF6-3B00-59FD870FEE72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t="14244" r="-1104" b="2096"/>
          <a:stretch/>
        </p:blipFill>
        <p:spPr>
          <a:xfrm>
            <a:off x="145373" y="2009380"/>
            <a:ext cx="3808854" cy="1793877"/>
          </a:xfrm>
          <a:prstGeom prst="rect">
            <a:avLst/>
          </a:prstGeom>
        </p:spPr>
      </p:pic>
      <p:pic>
        <p:nvPicPr>
          <p:cNvPr id="14" name="Image 231">
            <a:extLst>
              <a:ext uri="{FF2B5EF4-FFF2-40B4-BE49-F238E27FC236}">
                <a16:creationId xmlns:a16="http://schemas.microsoft.com/office/drawing/2014/main" id="{382B12E8-04C6-A143-4BE8-73C7511F5824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" t="4523" r="-437" b="-979"/>
          <a:stretch/>
        </p:blipFill>
        <p:spPr>
          <a:xfrm>
            <a:off x="145373" y="4282133"/>
            <a:ext cx="3808854" cy="1793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7BE2DA-017E-09D6-8B98-511D4103CFD9}"/>
              </a:ext>
            </a:extLst>
          </p:cNvPr>
          <p:cNvSpPr txBox="1"/>
          <p:nvPr/>
        </p:nvSpPr>
        <p:spPr>
          <a:xfrm>
            <a:off x="145372" y="3813248"/>
            <a:ext cx="3771190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>
                <a:latin typeface="Avenir Next LT Pro" panose="020B0504020202020204" pitchFamily="34" charset="0"/>
              </a:rPr>
              <a:t>The Cap at Union Station, </a:t>
            </a:r>
            <a:r>
              <a:rPr lang="en-US" sz="1100">
                <a:latin typeface="Avenir Next LT Pro" panose="020B0504020202020204" pitchFamily="34" charset="0"/>
              </a:rPr>
              <a:t>Columbus, OH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05C502-AF2E-2FA3-A048-3E6DB3C0957E}"/>
              </a:ext>
            </a:extLst>
          </p:cNvPr>
          <p:cNvSpPr txBox="1"/>
          <p:nvPr/>
        </p:nvSpPr>
        <p:spPr>
          <a:xfrm>
            <a:off x="145372" y="6104111"/>
            <a:ext cx="380885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>
                <a:latin typeface="Avenir Next LT Pro" panose="020B0504020202020204" pitchFamily="34" charset="0"/>
              </a:rPr>
              <a:t>Lower Rainer Pedestrian Land Bridge, </a:t>
            </a:r>
            <a:r>
              <a:rPr lang="en-US" sz="1100">
                <a:latin typeface="Avenir Next LT Pro" panose="020B0504020202020204" pitchFamily="34" charset="0"/>
              </a:rPr>
              <a:t>Seattle, WA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9B3D66-5C45-31F3-0AA8-E4BCB9B3D096}"/>
              </a:ext>
            </a:extLst>
          </p:cNvPr>
          <p:cNvSpPr txBox="1"/>
          <p:nvPr/>
        </p:nvSpPr>
        <p:spPr>
          <a:xfrm>
            <a:off x="4191573" y="3813248"/>
            <a:ext cx="3771190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>
                <a:latin typeface="Avenir Next LT Pro" panose="020B0504020202020204" pitchFamily="34" charset="0"/>
              </a:rPr>
              <a:t>Frankie Pace Park, </a:t>
            </a:r>
            <a:r>
              <a:rPr lang="en-US" sz="1100">
                <a:latin typeface="Avenir Next LT Pro" panose="020B0504020202020204" pitchFamily="34" charset="0"/>
              </a:rPr>
              <a:t>Pittsburgh, PA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16BA1B-93EB-C851-2F01-34F2BACE9D97}"/>
              </a:ext>
            </a:extLst>
          </p:cNvPr>
          <p:cNvSpPr txBox="1"/>
          <p:nvPr/>
        </p:nvSpPr>
        <p:spPr>
          <a:xfrm>
            <a:off x="4185079" y="6104111"/>
            <a:ext cx="380885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>
                <a:latin typeface="Avenir Next LT Pro" panose="020B0504020202020204" pitchFamily="34" charset="0"/>
              </a:rPr>
              <a:t>Bridging I-696: Connecting Oak Park, </a:t>
            </a:r>
            <a:r>
              <a:rPr lang="en-US" sz="1100">
                <a:latin typeface="Avenir Next LT Pro" panose="020B0504020202020204" pitchFamily="34" charset="0"/>
              </a:rPr>
              <a:t>Oak Park, MI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2D85BEC-AB34-A22C-B01C-342B0300DA94}"/>
              </a:ext>
            </a:extLst>
          </p:cNvPr>
          <p:cNvSpPr/>
          <p:nvPr/>
        </p:nvSpPr>
        <p:spPr>
          <a:xfrm>
            <a:off x="1869382" y="1558892"/>
            <a:ext cx="323169" cy="32316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8A77DC-990E-B1F6-3FD5-C78A4ADE8FCB}"/>
              </a:ext>
            </a:extLst>
          </p:cNvPr>
          <p:cNvSpPr/>
          <p:nvPr/>
        </p:nvSpPr>
        <p:spPr>
          <a:xfrm>
            <a:off x="5848525" y="1387112"/>
            <a:ext cx="494949" cy="49494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2"/>
                </a:solidFill>
              </a:rPr>
              <a:t>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068560-CC1B-838A-E86D-D1C8120905EA}"/>
              </a:ext>
            </a:extLst>
          </p:cNvPr>
          <p:cNvSpPr/>
          <p:nvPr/>
        </p:nvSpPr>
        <p:spPr>
          <a:xfrm>
            <a:off x="9812068" y="1163748"/>
            <a:ext cx="718313" cy="71831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2"/>
                </a:solidFill>
              </a:rPr>
              <a:t>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0C02D5-5233-9E50-39C1-0985D3BC27EC}"/>
              </a:ext>
            </a:extLst>
          </p:cNvPr>
          <p:cNvSpPr txBox="1"/>
          <p:nvPr/>
        </p:nvSpPr>
        <p:spPr>
          <a:xfrm>
            <a:off x="8248843" y="3813248"/>
            <a:ext cx="3791288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>
                <a:latin typeface="Avenir Next LT Pro" panose="020B0504020202020204" pitchFamily="34" charset="0"/>
              </a:rPr>
              <a:t>Klyde Warren Park, </a:t>
            </a:r>
            <a:r>
              <a:rPr lang="en-US" sz="1100">
                <a:latin typeface="Avenir Next LT Pro" panose="020B0504020202020204" pitchFamily="34" charset="0"/>
              </a:rPr>
              <a:t>Dallas, TX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F0A41E-0CC7-8BFE-EA7B-011D968DCC86}"/>
              </a:ext>
            </a:extLst>
          </p:cNvPr>
          <p:cNvSpPr txBox="1"/>
          <p:nvPr/>
        </p:nvSpPr>
        <p:spPr>
          <a:xfrm>
            <a:off x="8224781" y="6104111"/>
            <a:ext cx="3815350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>
                <a:latin typeface="Avenir Next LT Pro" panose="020B0504020202020204" pitchFamily="34" charset="0"/>
              </a:rPr>
              <a:t>Park at Penn’s Landing, </a:t>
            </a:r>
            <a:r>
              <a:rPr lang="en-US" sz="1100">
                <a:latin typeface="Avenir Next LT Pro" panose="020B0504020202020204" pitchFamily="34" charset="0"/>
              </a:rPr>
              <a:t>Philadelphia, PA</a:t>
            </a:r>
          </a:p>
        </p:txBody>
      </p:sp>
    </p:spTree>
    <p:extLst>
      <p:ext uri="{BB962C8B-B14F-4D97-AF65-F5344CB8AC3E}">
        <p14:creationId xmlns:p14="http://schemas.microsoft.com/office/powerpoint/2010/main" val="4115012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9087BB-E6F9-4AE1-99DE-571F19AE9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108911" cy="10180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  <a:cs typeface="Arial"/>
              </a:rPr>
              <a:t>Potential Goals and Opportunities for I-75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71850C-30DA-3C87-A844-B92F414E8141}"/>
              </a:ext>
            </a:extLst>
          </p:cNvPr>
          <p:cNvSpPr txBox="1"/>
          <p:nvPr/>
        </p:nvSpPr>
        <p:spPr>
          <a:xfrm>
            <a:off x="8182" y="-10482"/>
            <a:ext cx="6108700" cy="184666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Arial Black" panose="020B0A04020102020204" pitchFamily="34" charset="0"/>
              </a:rPr>
              <a:t>OUR EXPERTISE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A1BC67-D2F6-0A9F-72B5-335F83E36C61}"/>
              </a:ext>
            </a:extLst>
          </p:cNvPr>
          <p:cNvSpPr txBox="1"/>
          <p:nvPr/>
        </p:nvSpPr>
        <p:spPr>
          <a:xfrm>
            <a:off x="2025878" y="2029312"/>
            <a:ext cx="4746062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2555">
              <a:spcAft>
                <a:spcPts val="1200"/>
              </a:spcAft>
            </a:pPr>
            <a:r>
              <a:rPr lang="en-US" sz="2000" b="1" dirty="0">
                <a:solidFill>
                  <a:srgbClr val="169E8A"/>
                </a:solidFill>
                <a:latin typeface="Avenir Next LT Pro" panose="020B0504020202020204" pitchFamily="34" charset="0"/>
                <a:cs typeface="Arial"/>
              </a:rPr>
              <a:t>Foster Community-</a:t>
            </a:r>
            <a:br>
              <a:rPr lang="en-US" sz="2000" b="1" dirty="0">
                <a:solidFill>
                  <a:srgbClr val="169E8A"/>
                </a:solidFill>
                <a:latin typeface="Avenir Next LT Pro" panose="020B0504020202020204" pitchFamily="34" charset="0"/>
                <a:cs typeface="Arial"/>
              </a:rPr>
            </a:br>
            <a:r>
              <a:rPr lang="en-US" sz="2000" b="1" dirty="0">
                <a:solidFill>
                  <a:srgbClr val="169E8A"/>
                </a:solidFill>
                <a:latin typeface="Avenir Next LT Pro" panose="020B0504020202020204" pitchFamily="34" charset="0"/>
                <a:cs typeface="Arial"/>
              </a:rPr>
              <a:t>Centered Public Spaces</a:t>
            </a:r>
          </a:p>
          <a:p>
            <a:pPr marL="122555">
              <a:spcAft>
                <a:spcPts val="1200"/>
              </a:spcAft>
            </a:pPr>
            <a:endParaRPr lang="en-US" sz="2000" b="1" dirty="0">
              <a:latin typeface="Avenir Next LT Pro" panose="020B0504020202020204" pitchFamily="34" charset="0"/>
              <a:cs typeface="Arial"/>
            </a:endParaRPr>
          </a:p>
          <a:p>
            <a:pPr marL="122555">
              <a:spcAft>
                <a:spcPts val="1200"/>
              </a:spcAft>
            </a:pPr>
            <a:endParaRPr lang="en-US" sz="2000" b="1" dirty="0">
              <a:latin typeface="Avenir Next LT Pro" panose="020B0504020202020204" pitchFamily="34" charset="0"/>
              <a:cs typeface="Arial"/>
            </a:endParaRPr>
          </a:p>
          <a:p>
            <a:pPr marL="122555">
              <a:spcAft>
                <a:spcPts val="1200"/>
              </a:spcAft>
            </a:pPr>
            <a:endParaRPr lang="en-US" sz="2000" b="1" dirty="0">
              <a:latin typeface="Avenir Next LT Pro" panose="020B0504020202020204" pitchFamily="34" charset="0"/>
              <a:cs typeface="Arial"/>
            </a:endParaRPr>
          </a:p>
          <a:p>
            <a:pPr marL="122555">
              <a:spcAft>
                <a:spcPts val="1200"/>
              </a:spcAft>
            </a:pPr>
            <a:endParaRPr lang="en-US" sz="2000" b="1" i="0" dirty="0">
              <a:solidFill>
                <a:srgbClr val="0D0D0D"/>
              </a:solidFill>
              <a:effectLst/>
              <a:latin typeface="Avenir Next LT Pro" panose="020B0504020202020204" pitchFamily="34" charset="0"/>
              <a:cs typeface="Arial"/>
            </a:endParaRPr>
          </a:p>
          <a:p>
            <a:pPr marL="122555">
              <a:spcAft>
                <a:spcPts val="1200"/>
              </a:spcAft>
            </a:pPr>
            <a:r>
              <a:rPr lang="en-US" sz="2000" b="1" i="0" dirty="0">
                <a:solidFill>
                  <a:srgbClr val="B0D5F0"/>
                </a:solidFill>
                <a:effectLst/>
                <a:latin typeface="Avenir Next LT Pro" panose="020B0504020202020204" pitchFamily="34" charset="0"/>
                <a:cs typeface="Arial"/>
              </a:rPr>
              <a:t>Provide Enhanced </a:t>
            </a:r>
            <a:br>
              <a:rPr lang="en-US" sz="2000" b="1" i="0" dirty="0">
                <a:solidFill>
                  <a:srgbClr val="B0D5F0"/>
                </a:solidFill>
                <a:effectLst/>
                <a:latin typeface="Avenir Next LT Pro" panose="020B0504020202020204" pitchFamily="34" charset="0"/>
                <a:cs typeface="Arial"/>
              </a:rPr>
            </a:br>
            <a:r>
              <a:rPr lang="en-US" sz="2000" b="1" i="0" dirty="0">
                <a:solidFill>
                  <a:srgbClr val="B0D5F0"/>
                </a:solidFill>
                <a:effectLst/>
                <a:latin typeface="Avenir Next LT Pro" panose="020B0504020202020204" pitchFamily="34" charset="0"/>
                <a:cs typeface="Arial"/>
              </a:rPr>
              <a:t>Connectivity and Mobility</a:t>
            </a:r>
            <a:endParaRPr lang="en-US" b="0" i="0" dirty="0">
              <a:solidFill>
                <a:srgbClr val="B0D5F0"/>
              </a:solidFill>
              <a:effectLst/>
              <a:latin typeface="Avenir Next LT Pro" panose="020B0504020202020204" pitchFamily="34" charset="0"/>
              <a:cs typeface="Arial"/>
            </a:endParaRPr>
          </a:p>
          <a:p>
            <a:pPr marL="285750" indent="-163513" algn="l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D0D0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C37D9F-B386-68C2-5A41-158D60554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52986" y="1304436"/>
            <a:ext cx="2334894" cy="23348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8F7014-B91D-285A-EAA6-C4FAD13E9599}"/>
              </a:ext>
            </a:extLst>
          </p:cNvPr>
          <p:cNvSpPr txBox="1"/>
          <p:nvPr/>
        </p:nvSpPr>
        <p:spPr>
          <a:xfrm>
            <a:off x="7532144" y="1639869"/>
            <a:ext cx="4083035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22555">
              <a:spcAft>
                <a:spcPts val="1200"/>
              </a:spcAft>
            </a:pPr>
            <a:br>
              <a:rPr lang="en-US" sz="2000" b="1" dirty="0">
                <a:solidFill>
                  <a:srgbClr val="1FB0E7"/>
                </a:solidFill>
                <a:latin typeface="Avenir Next LT Pro" panose="020B0504020202020204" pitchFamily="34" charset="0"/>
                <a:cs typeface="Arial"/>
              </a:rPr>
            </a:br>
            <a:r>
              <a:rPr lang="en-US" sz="2000" b="1" dirty="0">
                <a:solidFill>
                  <a:srgbClr val="1FB0E7"/>
                </a:solidFill>
                <a:latin typeface="Avenir Next LT Pro" panose="020B0504020202020204" pitchFamily="34" charset="0"/>
                <a:cs typeface="Arial"/>
              </a:rPr>
              <a:t>Promote Equity and Opportunity in Downtown and Neighborhoods</a:t>
            </a:r>
            <a:endParaRPr lang="en-US" sz="2000" dirty="0">
              <a:solidFill>
                <a:srgbClr val="1FB0E7"/>
              </a:solidFill>
              <a:latin typeface="Avenir Next LT Pro" panose="020B0504020202020204" pitchFamily="34" charset="0"/>
              <a:cs typeface="Arial"/>
            </a:endParaRPr>
          </a:p>
          <a:p>
            <a:pPr marL="122237" algn="l">
              <a:spcAft>
                <a:spcPts val="1200"/>
              </a:spcAft>
            </a:pPr>
            <a:endParaRPr lang="en-US" sz="2000" b="1" i="0" dirty="0">
              <a:solidFill>
                <a:srgbClr val="0D0D0D"/>
              </a:solidFill>
              <a:effectLst/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122237" algn="l">
              <a:spcAft>
                <a:spcPts val="1200"/>
              </a:spcAft>
            </a:pPr>
            <a:endParaRPr lang="en-US" sz="2000" b="1" i="0" dirty="0">
              <a:solidFill>
                <a:srgbClr val="0D0D0D"/>
              </a:solidFill>
              <a:effectLst/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122237" algn="l">
              <a:spcAft>
                <a:spcPts val="1200"/>
              </a:spcAft>
            </a:pPr>
            <a:endParaRPr lang="en-US" sz="2000" b="1" dirty="0">
              <a:solidFill>
                <a:srgbClr val="0D0D0D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 marL="122237" algn="l">
              <a:spcAft>
                <a:spcPts val="1200"/>
              </a:spcAft>
            </a:pPr>
            <a:br>
              <a:rPr lang="en-US" sz="2000" b="1" i="0" dirty="0">
                <a:solidFill>
                  <a:srgbClr val="CDD65F"/>
                </a:solidFill>
                <a:effectLst/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en-US" sz="2000" b="1" i="0" dirty="0">
                <a:solidFill>
                  <a:srgbClr val="CDD65F"/>
                </a:solidFill>
                <a:effectLst/>
                <a:latin typeface="Avenir Next LT Pro" panose="020B0504020202020204" pitchFamily="34" charset="0"/>
                <a:cs typeface="Arial" panose="020B0604020202020204" pitchFamily="34" charset="0"/>
              </a:rPr>
              <a:t>Advance Sustainability </a:t>
            </a:r>
            <a:br>
              <a:rPr lang="en-US" sz="2000" b="1" i="0" dirty="0">
                <a:solidFill>
                  <a:srgbClr val="CDD65F"/>
                </a:solidFill>
                <a:effectLst/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en-US" sz="2000" b="1" i="0" dirty="0">
                <a:solidFill>
                  <a:srgbClr val="CDD65F"/>
                </a:solidFill>
                <a:effectLst/>
                <a:latin typeface="Avenir Next LT Pro" panose="020B0504020202020204" pitchFamily="34" charset="0"/>
                <a:cs typeface="Arial" panose="020B0604020202020204" pitchFamily="34" charset="0"/>
              </a:rPr>
              <a:t>and Resiliency</a:t>
            </a:r>
            <a:br>
              <a:rPr lang="en-US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0" i="0" dirty="0">
              <a:solidFill>
                <a:srgbClr val="0D0D0D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C9254F-170F-89AF-0900-5A869B425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7" y="1690724"/>
            <a:ext cx="1581371" cy="1619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9F7B14-CF9C-4B32-7A65-F85DF8F51E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0720" y="1719303"/>
            <a:ext cx="1781424" cy="15623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3BE534-4F37-2D09-8A73-D343936E9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35" y="4177575"/>
            <a:ext cx="1762371" cy="16480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A95991-FE43-7A86-4ADF-597359F4B3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0720" y="4137815"/>
            <a:ext cx="1838582" cy="1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69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9087BB-E6F9-4AE1-99DE-571F19AE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  <a:cs typeface="Arial"/>
              </a:rPr>
              <a:t>I-75 Cap Study Benefit &amp; Impact Area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71850C-30DA-3C87-A844-B92F414E8141}"/>
              </a:ext>
            </a:extLst>
          </p:cNvPr>
          <p:cNvSpPr txBox="1"/>
          <p:nvPr/>
        </p:nvSpPr>
        <p:spPr>
          <a:xfrm>
            <a:off x="8182" y="-10482"/>
            <a:ext cx="6108700" cy="184666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Arial Black" panose="020B0A04020102020204" pitchFamily="34" charset="0"/>
              </a:rPr>
              <a:t>OUR EXPERTISE</a:t>
            </a:r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A66C2D96-D797-7B0C-E317-BB2B51AC2F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 b="15340"/>
          <a:stretch/>
        </p:blipFill>
        <p:spPr>
          <a:xfrm>
            <a:off x="678431" y="1256147"/>
            <a:ext cx="9094219" cy="521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79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9087BB-E6F9-4AE1-99DE-571F19AE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  <a:cs typeface="Arial"/>
              </a:rPr>
              <a:t>I-75 Cap Study Area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71850C-30DA-3C87-A844-B92F414E8141}"/>
              </a:ext>
            </a:extLst>
          </p:cNvPr>
          <p:cNvSpPr txBox="1"/>
          <p:nvPr/>
        </p:nvSpPr>
        <p:spPr>
          <a:xfrm>
            <a:off x="8182" y="-10482"/>
            <a:ext cx="6108700" cy="184666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Arial Black" panose="020B0A04020102020204" pitchFamily="34" charset="0"/>
              </a:rPr>
              <a:t>OUR EXPERTISE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E57A53-94D0-2B78-4CD1-D55B75CB8B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5" b="14486"/>
          <a:stretch/>
        </p:blipFill>
        <p:spPr>
          <a:xfrm>
            <a:off x="263525" y="1263869"/>
            <a:ext cx="11202244" cy="470988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D188D-682C-5E18-BE3D-2F2EAC4027F0}"/>
              </a:ext>
            </a:extLst>
          </p:cNvPr>
          <p:cNvSpPr txBox="1"/>
          <p:nvPr/>
        </p:nvSpPr>
        <p:spPr>
          <a:xfrm>
            <a:off x="2163535" y="5973754"/>
            <a:ext cx="14042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Grand River Ave.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5087C-F0C0-B7E4-44BD-D15243FA6BA1}"/>
              </a:ext>
            </a:extLst>
          </p:cNvPr>
          <p:cNvSpPr txBox="1"/>
          <p:nvPr/>
        </p:nvSpPr>
        <p:spPr>
          <a:xfrm>
            <a:off x="511401" y="5973754"/>
            <a:ext cx="14042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3</a:t>
            </a:r>
            <a:r>
              <a:rPr lang="en-US" sz="1600" b="1" i="1" baseline="30000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rd</a:t>
            </a:r>
            <a: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 </a:t>
            </a:r>
            <a:b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</a:br>
            <a: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Ave.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E5B2E-3252-D564-57BB-5B4138076D55}"/>
              </a:ext>
            </a:extLst>
          </p:cNvPr>
          <p:cNvSpPr txBox="1"/>
          <p:nvPr/>
        </p:nvSpPr>
        <p:spPr>
          <a:xfrm>
            <a:off x="6452279" y="5973754"/>
            <a:ext cx="14042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Woodward Ave.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4C8B43-72FC-76A1-F056-C13EA0C3784D}"/>
              </a:ext>
            </a:extLst>
          </p:cNvPr>
          <p:cNvSpPr txBox="1"/>
          <p:nvPr/>
        </p:nvSpPr>
        <p:spPr>
          <a:xfrm>
            <a:off x="9772650" y="5965448"/>
            <a:ext cx="14042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Brush </a:t>
            </a:r>
            <a:b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</a:br>
            <a: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Street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461575-A3CF-B118-7259-23E570A7DAD6}"/>
              </a:ext>
            </a:extLst>
          </p:cNvPr>
          <p:cNvSpPr txBox="1"/>
          <p:nvPr/>
        </p:nvSpPr>
        <p:spPr>
          <a:xfrm>
            <a:off x="3395887" y="5973754"/>
            <a:ext cx="14042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Cass </a:t>
            </a:r>
            <a:b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</a:br>
            <a: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Ave.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543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9087BB-E6F9-4AE1-99DE-571F19AE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  <a:cs typeface="Arial"/>
              </a:rPr>
              <a:t>Relationship to I-375 Project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71850C-30DA-3C87-A844-B92F414E8141}"/>
              </a:ext>
            </a:extLst>
          </p:cNvPr>
          <p:cNvSpPr txBox="1"/>
          <p:nvPr/>
        </p:nvSpPr>
        <p:spPr>
          <a:xfrm>
            <a:off x="8182" y="-10482"/>
            <a:ext cx="6108700" cy="184666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Arial Black" panose="020B0A04020102020204" pitchFamily="34" charset="0"/>
              </a:rPr>
              <a:t>OUR EXPERTISE</a:t>
            </a:r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166CFB89-4BB0-5F77-ACCA-0D33D4A45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3" r="1370"/>
          <a:stretch/>
        </p:blipFill>
        <p:spPr>
          <a:xfrm>
            <a:off x="6347162" y="1874982"/>
            <a:ext cx="5587614" cy="3786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777675-B1F5-A234-F728-A100458CD30C}"/>
              </a:ext>
            </a:extLst>
          </p:cNvPr>
          <p:cNvSpPr txBox="1"/>
          <p:nvPr/>
        </p:nvSpPr>
        <p:spPr>
          <a:xfrm>
            <a:off x="257224" y="1255342"/>
            <a:ext cx="5764885" cy="5944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900" dirty="0">
                <a:effectLst/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Adjoining </a:t>
            </a:r>
            <a:r>
              <a:rPr lang="en-US" sz="2000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project areas, and planning for each will need to be coordinated and collaborative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Projects have very important differences: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b="1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I-375 Project </a:t>
            </a:r>
            <a:r>
              <a:rPr lang="en-US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is a transportation infrastructure project being advanced by MDOT; conceptual design and environmental studies completed.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1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I-75 Cap </a:t>
            </a:r>
            <a:r>
              <a:rPr lang="en-US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is a planning project being led by DDP to determine potential capping treatments along I-75; no specific design concepts or timeline </a:t>
            </a:r>
            <a:r>
              <a:rPr lang="en-US" kern="90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for construction.</a:t>
            </a:r>
            <a:endParaRPr lang="en-US" kern="900" dirty="0"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Additional information on I-375, including opportunities for input, can be found at: </a:t>
            </a:r>
            <a:r>
              <a:rPr lang="en-US" i="1" u="sng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https://www.michigan.gov/mdot/projects-studies/special-construction/i-375-reconnecting-communities-project</a:t>
            </a:r>
          </a:p>
          <a:p>
            <a:pPr>
              <a:lnSpc>
                <a:spcPct val="150000"/>
              </a:lnSpc>
            </a:pPr>
            <a:endParaRPr lang="en-US" sz="2800" kern="900" dirty="0">
              <a:effectLst/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660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7B325A4-6A45-D177-B714-CE945CE0E2E7}"/>
              </a:ext>
            </a:extLst>
          </p:cNvPr>
          <p:cNvSpPr>
            <a:spLocks noChangeAspect="1"/>
          </p:cNvSpPr>
          <p:nvPr/>
        </p:nvSpPr>
        <p:spPr>
          <a:xfrm>
            <a:off x="938633" y="3097407"/>
            <a:ext cx="2286000" cy="2286000"/>
          </a:xfrm>
          <a:prstGeom prst="ellipse">
            <a:avLst/>
          </a:prstGeom>
          <a:solidFill>
            <a:srgbClr val="14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FDCE35-7012-B307-744C-5784FA094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0"/>
            <a:ext cx="10492965" cy="10180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  <a:cs typeface="Arial"/>
              </a:rPr>
              <a:t>I-75 Cap Study Project Schedule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A5D3C-BC97-138F-08EF-BD29376A6BD8}"/>
              </a:ext>
            </a:extLst>
          </p:cNvPr>
          <p:cNvSpPr txBox="1"/>
          <p:nvPr/>
        </p:nvSpPr>
        <p:spPr>
          <a:xfrm>
            <a:off x="1340850" y="3555874"/>
            <a:ext cx="13178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Phase 1 </a:t>
            </a:r>
          </a:p>
          <a:p>
            <a:r>
              <a:rPr lang="en-US" sz="1400" i="1" dirty="0">
                <a:solidFill>
                  <a:schemeClr val="bg1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Community Goals / Needs</a:t>
            </a:r>
          </a:p>
          <a:p>
            <a:endParaRPr lang="en-US" sz="1400" i="1" dirty="0">
              <a:solidFill>
                <a:schemeClr val="bg1"/>
              </a:solidFill>
              <a:latin typeface="Avenir Next LT Pro Light" panose="020B0304020202020204" pitchFamily="34" charset="0"/>
              <a:ea typeface="AECOM Sans" panose="020B0504020202020204" pitchFamily="34" charset="0"/>
              <a:cs typeface="Arial Narrow" panose="020B0604020202020204" pitchFamily="34" charset="0"/>
            </a:endParaRPr>
          </a:p>
          <a:p>
            <a:r>
              <a:rPr lang="en-US" sz="1400" i="1" dirty="0">
                <a:solidFill>
                  <a:schemeClr val="bg1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June</a:t>
            </a:r>
            <a:endParaRPr lang="en-US" sz="1400" i="1" dirty="0">
              <a:solidFill>
                <a:schemeClr val="bg1"/>
              </a:solidFill>
              <a:latin typeface="Avenir Next LT Pro Light" panose="020B03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C4A1093-EDCF-48FF-EC80-4DF175C93D14}"/>
              </a:ext>
            </a:extLst>
          </p:cNvPr>
          <p:cNvSpPr>
            <a:spLocks noChangeAspect="1"/>
          </p:cNvSpPr>
          <p:nvPr/>
        </p:nvSpPr>
        <p:spPr>
          <a:xfrm>
            <a:off x="3501957" y="3142838"/>
            <a:ext cx="2286000" cy="2286000"/>
          </a:xfrm>
          <a:prstGeom prst="ellipse">
            <a:avLst/>
          </a:prstGeom>
          <a:solidFill>
            <a:srgbClr val="14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1A5883-C834-EDB8-DEDB-7C6E85DF0BF1}"/>
              </a:ext>
            </a:extLst>
          </p:cNvPr>
          <p:cNvSpPr txBox="1"/>
          <p:nvPr/>
        </p:nvSpPr>
        <p:spPr>
          <a:xfrm>
            <a:off x="3944637" y="3537617"/>
            <a:ext cx="12495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Phase 2 </a:t>
            </a:r>
          </a:p>
          <a:p>
            <a:r>
              <a:rPr lang="en-US" sz="1400" i="1" dirty="0">
                <a:solidFill>
                  <a:schemeClr val="bg1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Capping Options</a:t>
            </a:r>
            <a:endParaRPr lang="en-US" sz="1400" i="1" dirty="0">
              <a:solidFill>
                <a:schemeClr val="bg1"/>
              </a:solidFill>
              <a:latin typeface="Avenir Next LT Pro Light" panose="020B0304020202020204" pitchFamily="34" charset="0"/>
              <a:cs typeface="Arial Narrow" panose="020B0604020202020204" pitchFamily="34" charset="0"/>
            </a:endParaRPr>
          </a:p>
          <a:p>
            <a:endParaRPr lang="en-US" sz="1400" i="1" dirty="0">
              <a:solidFill>
                <a:schemeClr val="bg1"/>
              </a:solidFill>
              <a:latin typeface="Avenir Next LT Pro Light" panose="020B0304020202020204" pitchFamily="34" charset="0"/>
              <a:ea typeface="AECOM Sans" panose="020B0504020202020204" pitchFamily="34" charset="0"/>
            </a:endParaRPr>
          </a:p>
          <a:p>
            <a:r>
              <a:rPr lang="en-US" sz="1400" i="1" dirty="0">
                <a:solidFill>
                  <a:schemeClr val="bg1"/>
                </a:solidFill>
                <a:latin typeface="Avenir Next LT Pro Light" panose="020B0304020202020204" pitchFamily="34" charset="0"/>
                <a:ea typeface="AECOM Sans" panose="020B0504020202020204" pitchFamily="34" charset="0"/>
              </a:rPr>
              <a:t>August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D1CA8E-6CCF-D38F-CED5-F68E841AE5BC}"/>
              </a:ext>
            </a:extLst>
          </p:cNvPr>
          <p:cNvSpPr/>
          <p:nvPr/>
        </p:nvSpPr>
        <p:spPr>
          <a:xfrm>
            <a:off x="6065282" y="3065894"/>
            <a:ext cx="2286000" cy="2286000"/>
          </a:xfrm>
          <a:prstGeom prst="ellipse">
            <a:avLst/>
          </a:prstGeom>
          <a:solidFill>
            <a:srgbClr val="14284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6099B9-1E22-8711-7246-ED59292483DF}"/>
              </a:ext>
            </a:extLst>
          </p:cNvPr>
          <p:cNvSpPr txBox="1"/>
          <p:nvPr/>
        </p:nvSpPr>
        <p:spPr>
          <a:xfrm>
            <a:off x="6557748" y="3511915"/>
            <a:ext cx="12935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Phase 3 </a:t>
            </a:r>
          </a:p>
          <a:p>
            <a:r>
              <a:rPr lang="en-US" sz="1400" i="1" dirty="0">
                <a:solidFill>
                  <a:schemeClr val="bg1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Preferred Option(s)</a:t>
            </a:r>
            <a:endParaRPr lang="en-US" sz="1400" i="1" dirty="0">
              <a:solidFill>
                <a:schemeClr val="bg1"/>
              </a:solidFill>
              <a:latin typeface="Avenir Next LT Pro Light" panose="020B0304020202020204" pitchFamily="34" charset="0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 panose="020B0304020202020204" pitchFamily="34" charset="0"/>
              <a:ea typeface="AECOM Sans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 Light" panose="020B0304020202020204" pitchFamily="34" charset="0"/>
                <a:ea typeface="AECOM Sans" panose="020B0504020202020204" pitchFamily="34" charset="0"/>
              </a:rPr>
              <a:t>October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155B86EB-C091-9775-15AA-A094E7990E96}"/>
              </a:ext>
            </a:extLst>
          </p:cNvPr>
          <p:cNvSpPr/>
          <p:nvPr/>
        </p:nvSpPr>
        <p:spPr>
          <a:xfrm rot="5400000">
            <a:off x="8848052" y="2915969"/>
            <a:ext cx="2172427" cy="2515330"/>
          </a:xfrm>
          <a:prstGeom prst="triangle">
            <a:avLst/>
          </a:prstGeom>
          <a:solidFill>
            <a:srgbClr val="5E8F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accent2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EF029C-1FB0-5D9E-3996-522914BB3FB6}"/>
              </a:ext>
            </a:extLst>
          </p:cNvPr>
          <p:cNvSpPr txBox="1"/>
          <p:nvPr/>
        </p:nvSpPr>
        <p:spPr>
          <a:xfrm>
            <a:off x="8704722" y="3488317"/>
            <a:ext cx="1401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Future</a:t>
            </a:r>
          </a:p>
          <a:p>
            <a:r>
              <a:rPr lang="en-US" sz="1400" i="1" dirty="0">
                <a:solidFill>
                  <a:schemeClr val="bg1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Environmental Studies, Design and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venir Next LT Pro Light" panose="020B0304020202020204" pitchFamily="34" charset="0"/>
                <a:ea typeface="AECOM Sans" panose="020B0504020202020204" pitchFamily="34" charset="0"/>
              </a:rPr>
              <a:t>Construction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 Light" panose="020B0304020202020204" pitchFamily="34" charset="0"/>
              <a:ea typeface="AECOM Sans" panose="020B0504020202020204" pitchFamily="34" charset="0"/>
            </a:endParaRPr>
          </a:p>
        </p:txBody>
      </p:sp>
      <p:pic>
        <p:nvPicPr>
          <p:cNvPr id="1028" name="Picture 4" descr="You Are Here PNG Transparent Images Free Download | Vector Files | Pngtree">
            <a:extLst>
              <a:ext uri="{FF2B5EF4-FFF2-40B4-BE49-F238E27FC236}">
                <a16:creationId xmlns:a16="http://schemas.microsoft.com/office/drawing/2014/main" id="{ABA0219D-A650-4D8F-3BB4-DF68B2A0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386">
            <a:off x="364188" y="1458196"/>
            <a:ext cx="192024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1E393C-432B-C934-5F6D-D96683D46D45}"/>
              </a:ext>
            </a:extLst>
          </p:cNvPr>
          <p:cNvSpPr txBox="1"/>
          <p:nvPr/>
        </p:nvSpPr>
        <p:spPr>
          <a:xfrm>
            <a:off x="1902451" y="5644126"/>
            <a:ext cx="4847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A9A5"/>
                </a:solidFill>
                <a:latin typeface="Avenir Next LT Pro Light" panose="020B0304020202020204" pitchFamily="34" charset="0"/>
                <a:ea typeface="AECOM Sans" panose="020B0504020202020204" pitchFamily="34" charset="0"/>
                <a:cs typeface="Arial Narrow" panose="020B0604020202020204" pitchFamily="34" charset="0"/>
              </a:rPr>
              <a:t>I-75 Cap Study (2024)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501795-7540-DEC9-B0B5-9FFC927D7CE4}"/>
              </a:ext>
            </a:extLst>
          </p:cNvPr>
          <p:cNvCxnSpPr>
            <a:cxnSpLocks/>
          </p:cNvCxnSpPr>
          <p:nvPr/>
        </p:nvCxnSpPr>
        <p:spPr>
          <a:xfrm>
            <a:off x="1050758" y="5598695"/>
            <a:ext cx="7114674" cy="0"/>
          </a:xfrm>
          <a:prstGeom prst="line">
            <a:avLst/>
          </a:prstGeom>
          <a:ln>
            <a:solidFill>
              <a:srgbClr val="00A9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6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79087BB-E6F9-4AE1-99DE-571F19AE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  <a:cs typeface="Arial"/>
              </a:rPr>
              <a:t>Public Meeting #1 – Overview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71850C-30DA-3C87-A844-B92F414E8141}"/>
              </a:ext>
            </a:extLst>
          </p:cNvPr>
          <p:cNvSpPr txBox="1"/>
          <p:nvPr/>
        </p:nvSpPr>
        <p:spPr>
          <a:xfrm>
            <a:off x="8182" y="-10482"/>
            <a:ext cx="6108700" cy="184666"/>
          </a:xfrm>
          <a:prstGeom prst="rect">
            <a:avLst/>
          </a:prstGeom>
          <a:noFill/>
        </p:spPr>
        <p:txBody>
          <a:bodyPr wrap="square" lIns="45720" tIns="0" rIns="45720" bIns="0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  <a:latin typeface="Arial Black" panose="020B0A04020102020204" pitchFamily="34" charset="0"/>
              </a:rPr>
              <a:t>OUR EXPERTISE</a:t>
            </a:r>
          </a:p>
        </p:txBody>
      </p:sp>
      <p:pic>
        <p:nvPicPr>
          <p:cNvPr id="16" name="Picture 15" descr="A diagram of a meeting room&#10;&#10;Description automatically generated">
            <a:extLst>
              <a:ext uri="{FF2B5EF4-FFF2-40B4-BE49-F238E27FC236}">
                <a16:creationId xmlns:a16="http://schemas.microsoft.com/office/drawing/2014/main" id="{B52C7DE7-99EE-A114-32DB-C85450CD1E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3"/>
          <a:stretch/>
        </p:blipFill>
        <p:spPr>
          <a:xfrm>
            <a:off x="4809837" y="1366786"/>
            <a:ext cx="7089763" cy="46592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DD1B7E-E309-BBDA-D1DF-70A2784A1E65}"/>
              </a:ext>
            </a:extLst>
          </p:cNvPr>
          <p:cNvSpPr txBox="1"/>
          <p:nvPr/>
        </p:nvSpPr>
        <p:spPr>
          <a:xfrm>
            <a:off x="292400" y="1467778"/>
            <a:ext cx="4760863" cy="5344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900" dirty="0">
                <a:effectLst/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Station 1</a:t>
            </a:r>
            <a:br>
              <a:rPr lang="en-US" sz="2000" kern="900" dirty="0">
                <a:effectLst/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</a:br>
            <a:r>
              <a:rPr lang="en-US" sz="1400" kern="900" dirty="0">
                <a:effectLst/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Learn about other urban capping projects and how they relate to I-75</a:t>
            </a:r>
            <a:br>
              <a:rPr lang="en-US" sz="1400" kern="900" dirty="0">
                <a:effectLst/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</a:br>
            <a:endParaRPr lang="en-US" sz="1400" kern="900" dirty="0">
              <a:effectLst/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r>
              <a:rPr lang="en-US" b="1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Station 2</a:t>
            </a:r>
            <a:br>
              <a:rPr lang="en-US" sz="3200" kern="900" dirty="0">
                <a:effectLst/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</a:br>
            <a:r>
              <a:rPr lang="en-US" sz="1400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What neighborhood spaces and places could benefit from a cap?</a:t>
            </a:r>
          </a:p>
          <a:p>
            <a:endParaRPr lang="en-US" sz="1400" kern="900" dirty="0"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r>
              <a:rPr lang="en-US" b="1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Station 3</a:t>
            </a:r>
          </a:p>
          <a:p>
            <a:r>
              <a:rPr lang="en-US" sz="1400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What specific opportunities should we explore in study area?</a:t>
            </a:r>
          </a:p>
          <a:p>
            <a:endParaRPr lang="en-US" sz="1400" kern="900" dirty="0"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r>
              <a:rPr lang="en-US" b="1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Station 4</a:t>
            </a:r>
          </a:p>
          <a:p>
            <a:r>
              <a:rPr lang="en-US" sz="1400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Before you leave … leave your survey and do you have other  questions? </a:t>
            </a:r>
          </a:p>
          <a:p>
            <a:endParaRPr lang="en-US" b="1" kern="900" dirty="0"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r>
              <a:rPr lang="en-US" b="1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Presentation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6:10 – Overview Presentation #1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7:10 – Overview Presentation #2 (same as #1)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kern="900" dirty="0">
                <a:latin typeface="Avenir Next LT Pro" panose="020B05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7:45 – Discuss Frequent Comments / Questions</a:t>
            </a:r>
          </a:p>
          <a:p>
            <a:pPr>
              <a:lnSpc>
                <a:spcPct val="150000"/>
              </a:lnSpc>
            </a:pPr>
            <a:endParaRPr lang="en-US" sz="2800" kern="900" dirty="0">
              <a:effectLst/>
              <a:latin typeface="Avenir Next LT Pro" panose="020B05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56358"/>
      </p:ext>
    </p:extLst>
  </p:cSld>
  <p:clrMapOvr>
    <a:masterClrMapping/>
  </p:clrMapOvr>
</p:sld>
</file>

<file path=ppt/theme/theme1.xml><?xml version="1.0" encoding="utf-8"?>
<a:theme xmlns:a="http://schemas.openxmlformats.org/drawingml/2006/main" name="2_Unified Master V1">
  <a:themeElements>
    <a:clrScheme name="AECOM">
      <a:dk1>
        <a:srgbClr val="000000"/>
      </a:dk1>
      <a:lt1>
        <a:srgbClr val="FFFFFF"/>
      </a:lt1>
      <a:dk2>
        <a:srgbClr val="00353E"/>
      </a:dk2>
      <a:lt2>
        <a:srgbClr val="DAD8CC"/>
      </a:lt2>
      <a:accent1>
        <a:srgbClr val="008768"/>
      </a:accent1>
      <a:accent2>
        <a:srgbClr val="AECC53"/>
      </a:accent2>
      <a:accent3>
        <a:srgbClr val="009A9B"/>
      </a:accent3>
      <a:accent4>
        <a:srgbClr val="FFCE00"/>
      </a:accent4>
      <a:accent5>
        <a:srgbClr val="E52713"/>
      </a:accent5>
      <a:accent6>
        <a:srgbClr val="C70C6F"/>
      </a:accent6>
      <a:hlink>
        <a:srgbClr val="008768"/>
      </a:hlink>
      <a:folHlink>
        <a:srgbClr val="00876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_250321.potx" id="{DF930045-4EFE-46D8-A9C5-BA127E181028}" vid="{EF6B3C67-CE00-4ED3-85D7-07F72A1D43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b79c96-626a-4580-8af5-b7e34267ac21" xsi:nil="true"/>
    <lcf76f155ced4ddcb4097134ff3c332f xmlns="d4e2d231-978e-4178-a52b-3a6888bea68e">
      <Terms xmlns="http://schemas.microsoft.com/office/infopath/2007/PartnerControls"/>
    </lcf76f155ced4ddcb4097134ff3c332f>
    <SharedWithUsers xmlns="cfb79c96-626a-4580-8af5-b7e34267ac21">
      <UserInfo>
        <DisplayName>Winsor, Jeromie</DisplayName>
        <AccountId>18</AccountId>
        <AccountType/>
      </UserInfo>
      <UserInfo>
        <DisplayName>Fox, Deena</DisplayName>
        <AccountId>24</AccountId>
        <AccountType/>
      </UserInfo>
      <UserInfo>
        <DisplayName>DeVito, Tony</DisplayName>
        <AccountId>41</AccountId>
        <AccountType/>
      </UserInfo>
      <UserInfo>
        <DisplayName>Kelsch, Sean</DisplayName>
        <AccountId>15</AccountId>
        <AccountType/>
      </UserInfo>
      <UserInfo>
        <DisplayName>Claton, Aimee</DisplayName>
        <AccountId>20</AccountId>
        <AccountType/>
      </UserInfo>
      <UserInfo>
        <DisplayName>Otteson, Zack</DisplayName>
        <AccountId>17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49A469385A0F46B641AAC748FFF3B2" ma:contentTypeVersion="14" ma:contentTypeDescription="Create a new document." ma:contentTypeScope="" ma:versionID="10b35432ca34afef72c2e51bd22791a7">
  <xsd:schema xmlns:xsd="http://www.w3.org/2001/XMLSchema" xmlns:xs="http://www.w3.org/2001/XMLSchema" xmlns:p="http://schemas.microsoft.com/office/2006/metadata/properties" xmlns:ns2="d4e2d231-978e-4178-a52b-3a6888bea68e" xmlns:ns3="cfb79c96-626a-4580-8af5-b7e34267ac21" targetNamespace="http://schemas.microsoft.com/office/2006/metadata/properties" ma:root="true" ma:fieldsID="bd7cc8d4adccfbe7d81c466c5fc65f39" ns2:_="" ns3:_="">
    <xsd:import namespace="d4e2d231-978e-4178-a52b-3a6888bea68e"/>
    <xsd:import namespace="cfb79c96-626a-4580-8af5-b7e34267ac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2d231-978e-4178-a52b-3a6888bea6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166aa50-2606-4bee-b14b-7e98c91f20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b79c96-626a-4580-8af5-b7e34267ac2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88472ad-6199-42dc-9788-7af2d589455b}" ma:internalName="TaxCatchAll" ma:showField="CatchAllData" ma:web="cfb79c96-626a-4580-8af5-b7e34267ac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FEAFB5-8E96-4264-B7A8-77CDE72B3861}">
  <ds:schemaRefs>
    <ds:schemaRef ds:uri="cfb79c96-626a-4580-8af5-b7e34267ac21"/>
    <ds:schemaRef ds:uri="d4e2d231-978e-4178-a52b-3a6888bea68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18A100-FEDE-4EE7-B4F5-A7B2F28D8473}">
  <ds:schemaRefs>
    <ds:schemaRef ds:uri="cfb79c96-626a-4580-8af5-b7e34267ac21"/>
    <ds:schemaRef ds:uri="d4e2d231-978e-4178-a52b-3a6888bea6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8048418-606B-432F-8BA5-1E7B1FA6B4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1589</TotalTime>
  <Words>465</Words>
  <Application>Microsoft Office PowerPoint</Application>
  <PresentationFormat>Widescreen</PresentationFormat>
  <Paragraphs>105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Abril Titling Sb</vt:lpstr>
      <vt:lpstr>Arial</vt:lpstr>
      <vt:lpstr>Arial Black</vt:lpstr>
      <vt:lpstr>Arial Narrow</vt:lpstr>
      <vt:lpstr>Avenir Next LT Pro</vt:lpstr>
      <vt:lpstr>Avenir Next LT Pro Demi</vt:lpstr>
      <vt:lpstr>Avenir Next LT Pro Light</vt:lpstr>
      <vt:lpstr>Calibri</vt:lpstr>
      <vt:lpstr>Courier New</vt:lpstr>
      <vt:lpstr>System Font</vt:lpstr>
      <vt:lpstr>Wingdings</vt:lpstr>
      <vt:lpstr>2_Unified Master V1</vt:lpstr>
      <vt:lpstr>PowerPoint Presentation</vt:lpstr>
      <vt:lpstr>Project Partners</vt:lpstr>
      <vt:lpstr>Urban Highway Capping Projects </vt:lpstr>
      <vt:lpstr>Potential Goals and Opportunities for I-75 </vt:lpstr>
      <vt:lpstr>I-75 Cap Study Benefit &amp; Impact Area</vt:lpstr>
      <vt:lpstr>I-75 Cap Study Area</vt:lpstr>
      <vt:lpstr>Relationship to I-375 Project</vt:lpstr>
      <vt:lpstr>I-75 Cap Study Project Schedule</vt:lpstr>
      <vt:lpstr>Public Meeting #1 – Overview</vt:lpstr>
      <vt:lpstr>Stay Involved / Tell Your Friends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Carrillo, Victor</dc:creator>
  <cp:lastModifiedBy>Winsor, Jeromie</cp:lastModifiedBy>
  <cp:revision>3</cp:revision>
  <dcterms:created xsi:type="dcterms:W3CDTF">2022-08-31T13:43:41Z</dcterms:created>
  <dcterms:modified xsi:type="dcterms:W3CDTF">2024-06-26T18:31:53Z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0x010100DD49A469385A0F46B641AAC748FFF3B2</vt:lpwstr>
  </property>
</Properties>
</file>